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70" r:id="rId2"/>
    <p:sldId id="257" r:id="rId3"/>
    <p:sldId id="373" r:id="rId4"/>
    <p:sldId id="374" r:id="rId5"/>
    <p:sldId id="375" r:id="rId6"/>
    <p:sldId id="376" r:id="rId7"/>
    <p:sldId id="377" r:id="rId8"/>
    <p:sldId id="378" r:id="rId9"/>
    <p:sldId id="334" r:id="rId10"/>
    <p:sldId id="389" r:id="rId11"/>
    <p:sldId id="390" r:id="rId12"/>
    <p:sldId id="388" r:id="rId13"/>
    <p:sldId id="393" r:id="rId14"/>
    <p:sldId id="394" r:id="rId15"/>
    <p:sldId id="392" r:id="rId16"/>
    <p:sldId id="277" r:id="rId17"/>
    <p:sldId id="391" r:id="rId18"/>
    <p:sldId id="395" r:id="rId19"/>
    <p:sldId id="335" r:id="rId20"/>
    <p:sldId id="387" r:id="rId21"/>
    <p:sldId id="340" r:id="rId22"/>
    <p:sldId id="342" r:id="rId23"/>
    <p:sldId id="386" r:id="rId24"/>
    <p:sldId id="341" r:id="rId25"/>
    <p:sldId id="361" r:id="rId26"/>
    <p:sldId id="339" r:id="rId27"/>
    <p:sldId id="329" r:id="rId28"/>
    <p:sldId id="280" r:id="rId29"/>
    <p:sldId id="345" r:id="rId30"/>
    <p:sldId id="349" r:id="rId31"/>
    <p:sldId id="362" r:id="rId32"/>
    <p:sldId id="396" r:id="rId33"/>
    <p:sldId id="397" r:id="rId34"/>
    <p:sldId id="348" r:id="rId35"/>
    <p:sldId id="379" r:id="rId36"/>
    <p:sldId id="380" r:id="rId37"/>
    <p:sldId id="381" r:id="rId38"/>
    <p:sldId id="382" r:id="rId39"/>
    <p:sldId id="384" r:id="rId40"/>
    <p:sldId id="385" r:id="rId41"/>
    <p:sldId id="26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E3DA5F-3512-4AE2-B5BB-10A4F0E7894B}">
          <p14:sldIdLst>
            <p14:sldId id="370"/>
            <p14:sldId id="257"/>
            <p14:sldId id="373"/>
            <p14:sldId id="374"/>
            <p14:sldId id="375"/>
            <p14:sldId id="376"/>
            <p14:sldId id="377"/>
            <p14:sldId id="378"/>
            <p14:sldId id="334"/>
            <p14:sldId id="389"/>
            <p14:sldId id="390"/>
            <p14:sldId id="388"/>
            <p14:sldId id="393"/>
            <p14:sldId id="394"/>
            <p14:sldId id="392"/>
            <p14:sldId id="277"/>
            <p14:sldId id="391"/>
            <p14:sldId id="395"/>
            <p14:sldId id="335"/>
            <p14:sldId id="387"/>
            <p14:sldId id="340"/>
            <p14:sldId id="342"/>
            <p14:sldId id="386"/>
            <p14:sldId id="341"/>
            <p14:sldId id="361"/>
            <p14:sldId id="339"/>
            <p14:sldId id="329"/>
            <p14:sldId id="280"/>
            <p14:sldId id="345"/>
            <p14:sldId id="349"/>
            <p14:sldId id="362"/>
            <p14:sldId id="396"/>
            <p14:sldId id="397"/>
            <p14:sldId id="348"/>
            <p14:sldId id="379"/>
            <p14:sldId id="380"/>
            <p14:sldId id="381"/>
            <p14:sldId id="382"/>
            <p14:sldId id="384"/>
            <p14:sldId id="385"/>
            <p14:sldId id="265"/>
          </p14:sldIdLst>
        </p14:section>
        <p14:section name="제목 없는 구역" id="{2E720D9C-7F37-4678-B662-551AFA35C4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84CA"/>
    <a:srgbClr val="533E6E"/>
    <a:srgbClr val="A48FBF"/>
    <a:srgbClr val="975CC4"/>
    <a:srgbClr val="AD7ED0"/>
    <a:srgbClr val="FF6D6D"/>
    <a:srgbClr val="B80000"/>
    <a:srgbClr val="C19463"/>
    <a:srgbClr val="9B6F3E"/>
    <a:srgbClr val="FFF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누적 판매량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하데스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670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F6-4BC1-85BD-858B6EF6CC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스컬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F6-4BC1-85BD-858B6EF6CC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데이브 더 다이버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F6-4BC1-85BD-858B6EF6CC9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컬 오브 더 램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F6-4BC1-85BD-858B6EF6C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406911"/>
        <c:axId val="139635231"/>
      </c:barChart>
      <c:catAx>
        <c:axId val="20640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635231"/>
        <c:crosses val="autoZero"/>
        <c:auto val="1"/>
        <c:lblAlgn val="ctr"/>
        <c:lblOffset val="100"/>
        <c:noMultiLvlLbl val="0"/>
      </c:catAx>
      <c:valAx>
        <c:axId val="13963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640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38A5F-4197-40D2-9DDA-503ABEEF8E7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513DC1-EE24-43C0-8251-E260AE565D5B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2</a:t>
          </a:r>
          <a:r>
            <a:rPr lang="ko-KR" altLang="en-US" dirty="0"/>
            <a:t>주</a:t>
          </a:r>
        </a:p>
      </dgm:t>
    </dgm:pt>
    <dgm:pt modelId="{C03D0C1B-D129-4EE1-A9D7-17FB35B2E18D}" type="parTrans" cxnId="{BFEFE59A-3697-4538-96CB-C8AE5DA43F53}">
      <dgm:prSet/>
      <dgm:spPr/>
      <dgm:t>
        <a:bodyPr/>
        <a:lstStyle/>
        <a:p>
          <a:pPr latinLnBrk="1"/>
          <a:endParaRPr lang="ko-KR" altLang="en-US"/>
        </a:p>
      </dgm:t>
    </dgm:pt>
    <dgm:pt modelId="{CB322DF2-A688-49E7-8E0A-8412F26CF035}" type="sibTrans" cxnId="{BFEFE59A-3697-4538-96CB-C8AE5DA43F53}">
      <dgm:prSet/>
      <dgm:spPr/>
      <dgm:t>
        <a:bodyPr/>
        <a:lstStyle/>
        <a:p>
          <a:pPr latinLnBrk="1"/>
          <a:endParaRPr lang="ko-KR" altLang="en-US"/>
        </a:p>
      </dgm:t>
    </dgm:pt>
    <dgm:pt modelId="{CED9032C-486F-4A5C-986A-CAC9CB1184D0}">
      <dgm:prSet phldrT="[텍스트]"/>
      <dgm:spPr/>
      <dgm:t>
        <a:bodyPr/>
        <a:lstStyle/>
        <a:p>
          <a:pPr latinLnBrk="1"/>
          <a:r>
            <a:rPr lang="ko-KR" altLang="en-US" dirty="0"/>
            <a:t>기획서</a:t>
          </a:r>
        </a:p>
      </dgm:t>
    </dgm:pt>
    <dgm:pt modelId="{F0511D37-DDD1-44FF-A09E-02AE13B1C1AD}" type="parTrans" cxnId="{094DB1C1-7086-4879-A80B-BACD6C4D1ED0}">
      <dgm:prSet/>
      <dgm:spPr/>
      <dgm:t>
        <a:bodyPr/>
        <a:lstStyle/>
        <a:p>
          <a:pPr latinLnBrk="1"/>
          <a:endParaRPr lang="ko-KR" altLang="en-US"/>
        </a:p>
      </dgm:t>
    </dgm:pt>
    <dgm:pt modelId="{24B5CE16-DFE5-4C5B-A90B-6053CCBCFCAB}" type="sibTrans" cxnId="{094DB1C1-7086-4879-A80B-BACD6C4D1ED0}">
      <dgm:prSet/>
      <dgm:spPr/>
      <dgm:t>
        <a:bodyPr/>
        <a:lstStyle/>
        <a:p>
          <a:pPr latinLnBrk="1"/>
          <a:endParaRPr lang="ko-KR" altLang="en-US"/>
        </a:p>
      </dgm:t>
    </dgm:pt>
    <dgm:pt modelId="{C65EA809-011C-4C5F-AC54-861363EE6E3D}">
      <dgm:prSet phldrT="[텍스트]"/>
      <dgm:spPr/>
      <dgm:t>
        <a:bodyPr/>
        <a:lstStyle/>
        <a:p>
          <a:pPr latinLnBrk="1"/>
          <a:r>
            <a:rPr lang="ko-KR" altLang="en-US" dirty="0"/>
            <a:t>캐릭터 테이블</a:t>
          </a:r>
        </a:p>
      </dgm:t>
    </dgm:pt>
    <dgm:pt modelId="{6E4D6976-F3F6-43F9-A373-AB3F34DC6C84}" type="parTrans" cxnId="{DD9FFBAE-5DE5-4C45-B6F7-81FF7B607486}">
      <dgm:prSet/>
      <dgm:spPr/>
      <dgm:t>
        <a:bodyPr/>
        <a:lstStyle/>
        <a:p>
          <a:pPr latinLnBrk="1"/>
          <a:endParaRPr lang="ko-KR" altLang="en-US"/>
        </a:p>
      </dgm:t>
    </dgm:pt>
    <dgm:pt modelId="{69F9488E-513F-4FA9-A449-9E7C4B9F2D43}" type="sibTrans" cxnId="{DD9FFBAE-5DE5-4C45-B6F7-81FF7B607486}">
      <dgm:prSet/>
      <dgm:spPr/>
      <dgm:t>
        <a:bodyPr/>
        <a:lstStyle/>
        <a:p>
          <a:pPr latinLnBrk="1"/>
          <a:endParaRPr lang="ko-KR" altLang="en-US"/>
        </a:p>
      </dgm:t>
    </dgm:pt>
    <dgm:pt modelId="{7907A8ED-1C00-4FA5-B598-BAB09494B923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3</a:t>
          </a:r>
          <a:r>
            <a:rPr lang="ko-KR" altLang="en-US" dirty="0"/>
            <a:t>주</a:t>
          </a:r>
        </a:p>
      </dgm:t>
    </dgm:pt>
    <dgm:pt modelId="{73787058-EF20-4A82-BD74-461D2FDB92B5}" type="parTrans" cxnId="{1C777916-8DDB-4CFD-9596-30BC376C77D3}">
      <dgm:prSet/>
      <dgm:spPr/>
      <dgm:t>
        <a:bodyPr/>
        <a:lstStyle/>
        <a:p>
          <a:pPr latinLnBrk="1"/>
          <a:endParaRPr lang="ko-KR" altLang="en-US"/>
        </a:p>
      </dgm:t>
    </dgm:pt>
    <dgm:pt modelId="{845B42F1-04F1-4AF5-96A8-4AE3E04A11AD}" type="sibTrans" cxnId="{1C777916-8DDB-4CFD-9596-30BC376C77D3}">
      <dgm:prSet/>
      <dgm:spPr/>
      <dgm:t>
        <a:bodyPr/>
        <a:lstStyle/>
        <a:p>
          <a:pPr latinLnBrk="1"/>
          <a:endParaRPr lang="ko-KR" altLang="en-US"/>
        </a:p>
      </dgm:t>
    </dgm:pt>
    <dgm:pt modelId="{0B966BA1-FB5B-4634-94F6-3F203C979779}">
      <dgm:prSet phldrT="[텍스트]"/>
      <dgm:spPr/>
      <dgm:t>
        <a:bodyPr/>
        <a:lstStyle/>
        <a:p>
          <a:pPr latinLnBrk="1"/>
          <a:r>
            <a:rPr lang="ko-KR" altLang="en-US" dirty="0"/>
            <a:t>기능 구현</a:t>
          </a:r>
        </a:p>
      </dgm:t>
    </dgm:pt>
    <dgm:pt modelId="{2E181459-207D-4B64-9316-4312172E2D22}" type="parTrans" cxnId="{06AB092B-A48F-4110-8D77-C9823A7E0B81}">
      <dgm:prSet/>
      <dgm:spPr/>
      <dgm:t>
        <a:bodyPr/>
        <a:lstStyle/>
        <a:p>
          <a:pPr latinLnBrk="1"/>
          <a:endParaRPr lang="ko-KR" altLang="en-US"/>
        </a:p>
      </dgm:t>
    </dgm:pt>
    <dgm:pt modelId="{4FC6B5F2-3E29-48DA-A600-0338399136B2}" type="sibTrans" cxnId="{06AB092B-A48F-4110-8D77-C9823A7E0B81}">
      <dgm:prSet/>
      <dgm:spPr/>
      <dgm:t>
        <a:bodyPr/>
        <a:lstStyle/>
        <a:p>
          <a:pPr latinLnBrk="1"/>
          <a:endParaRPr lang="ko-KR" altLang="en-US"/>
        </a:p>
      </dgm:t>
    </dgm:pt>
    <dgm:pt modelId="{59C00BAB-7E6F-4A2D-AA4F-B5089B87B999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4</a:t>
          </a:r>
          <a:r>
            <a:rPr lang="ko-KR" altLang="en-US" dirty="0"/>
            <a:t>주</a:t>
          </a:r>
        </a:p>
      </dgm:t>
    </dgm:pt>
    <dgm:pt modelId="{0EC6C9D3-13FC-42DF-ACFE-902EF355342C}" type="parTrans" cxnId="{AB414C70-4F30-4A42-A4C8-B7CD014787A8}">
      <dgm:prSet/>
      <dgm:spPr/>
      <dgm:t>
        <a:bodyPr/>
        <a:lstStyle/>
        <a:p>
          <a:pPr latinLnBrk="1"/>
          <a:endParaRPr lang="ko-KR" altLang="en-US"/>
        </a:p>
      </dgm:t>
    </dgm:pt>
    <dgm:pt modelId="{72A97D76-6445-4613-A159-EBB4B749DD16}" type="sibTrans" cxnId="{AB414C70-4F30-4A42-A4C8-B7CD014787A8}">
      <dgm:prSet/>
      <dgm:spPr/>
      <dgm:t>
        <a:bodyPr/>
        <a:lstStyle/>
        <a:p>
          <a:pPr latinLnBrk="1"/>
          <a:endParaRPr lang="ko-KR" altLang="en-US"/>
        </a:p>
      </dgm:t>
    </dgm:pt>
    <dgm:pt modelId="{6028406D-9D09-4844-B090-7D2FA58798E1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  <a:r>
            <a:rPr lang="en-US" altLang="ko-KR" dirty="0"/>
            <a:t>, </a:t>
          </a:r>
          <a:r>
            <a:rPr lang="ko-KR" altLang="en-US" dirty="0"/>
            <a:t>모델링</a:t>
          </a:r>
        </a:p>
      </dgm:t>
    </dgm:pt>
    <dgm:pt modelId="{775A2F2E-A628-4C0F-BB52-B7639FDA7A04}" type="parTrans" cxnId="{681B4FE0-C268-43A0-92AC-F42DE1841D08}">
      <dgm:prSet/>
      <dgm:spPr/>
      <dgm:t>
        <a:bodyPr/>
        <a:lstStyle/>
        <a:p>
          <a:pPr latinLnBrk="1"/>
          <a:endParaRPr lang="ko-KR" altLang="en-US"/>
        </a:p>
      </dgm:t>
    </dgm:pt>
    <dgm:pt modelId="{BC9BAA0C-FC19-4B1F-96DF-A5CEC6397DFD}" type="sibTrans" cxnId="{681B4FE0-C268-43A0-92AC-F42DE1841D08}">
      <dgm:prSet/>
      <dgm:spPr/>
      <dgm:t>
        <a:bodyPr/>
        <a:lstStyle/>
        <a:p>
          <a:pPr latinLnBrk="1"/>
          <a:endParaRPr lang="ko-KR" altLang="en-US"/>
        </a:p>
      </dgm:t>
    </dgm:pt>
    <dgm:pt modelId="{236B59EE-1FE3-4E2B-BFCF-84EE9508989E}">
      <dgm:prSet phldrT="[텍스트]"/>
      <dgm:spPr/>
      <dgm:t>
        <a:bodyPr/>
        <a:lstStyle/>
        <a:p>
          <a:pPr latinLnBrk="1"/>
          <a:r>
            <a:rPr lang="ko-KR" altLang="en-US" dirty="0"/>
            <a:t>사운드</a:t>
          </a:r>
        </a:p>
      </dgm:t>
    </dgm:pt>
    <dgm:pt modelId="{681CACF3-C8A2-48C4-A7F7-59C0C893A2ED}" type="parTrans" cxnId="{5521F234-3FDA-4AE6-B6DC-973F0645C45B}">
      <dgm:prSet/>
      <dgm:spPr/>
      <dgm:t>
        <a:bodyPr/>
        <a:lstStyle/>
        <a:p>
          <a:pPr latinLnBrk="1"/>
          <a:endParaRPr lang="ko-KR" altLang="en-US"/>
        </a:p>
      </dgm:t>
    </dgm:pt>
    <dgm:pt modelId="{514BF07D-1CE9-407A-89AF-2235E63F90EA}" type="sibTrans" cxnId="{5521F234-3FDA-4AE6-B6DC-973F0645C45B}">
      <dgm:prSet/>
      <dgm:spPr/>
      <dgm:t>
        <a:bodyPr/>
        <a:lstStyle/>
        <a:p>
          <a:pPr latinLnBrk="1"/>
          <a:endParaRPr lang="ko-KR" altLang="en-US"/>
        </a:p>
      </dgm:t>
    </dgm:pt>
    <dgm:pt modelId="{30FA9126-F8F7-4B78-8646-2EA2431D13EE}">
      <dgm:prSet phldrT="[텍스트]"/>
      <dgm:spPr/>
      <dgm:t>
        <a:bodyPr/>
        <a:lstStyle/>
        <a:p>
          <a:pPr latinLnBrk="1"/>
          <a:r>
            <a:rPr lang="ko-KR" altLang="en-US" dirty="0"/>
            <a:t>후처리</a:t>
          </a:r>
        </a:p>
      </dgm:t>
    </dgm:pt>
    <dgm:pt modelId="{C36BD7AD-AB33-4714-9D24-7DBAC4A580C9}" type="parTrans" cxnId="{6D0A9458-A65B-4CF2-A004-214AD2BBE781}">
      <dgm:prSet/>
      <dgm:spPr/>
      <dgm:t>
        <a:bodyPr/>
        <a:lstStyle/>
        <a:p>
          <a:pPr latinLnBrk="1"/>
          <a:endParaRPr lang="ko-KR" altLang="en-US"/>
        </a:p>
      </dgm:t>
    </dgm:pt>
    <dgm:pt modelId="{737EEA80-E25A-4305-A914-19D11921FB00}" type="sibTrans" cxnId="{6D0A9458-A65B-4CF2-A004-214AD2BBE781}">
      <dgm:prSet/>
      <dgm:spPr/>
      <dgm:t>
        <a:bodyPr/>
        <a:lstStyle/>
        <a:p>
          <a:pPr latinLnBrk="1"/>
          <a:endParaRPr lang="ko-KR" altLang="en-US"/>
        </a:p>
      </dgm:t>
    </dgm:pt>
    <dgm:pt modelId="{DD8CE661-06E2-4501-BB0B-4A4D40DCDE97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5</a:t>
          </a:r>
          <a:r>
            <a:rPr lang="ko-KR" altLang="en-US" dirty="0"/>
            <a:t>주</a:t>
          </a:r>
        </a:p>
      </dgm:t>
    </dgm:pt>
    <dgm:pt modelId="{6A5FD55E-D3C2-4250-A106-52E3810E2A08}" type="parTrans" cxnId="{80926167-E9B7-4618-8402-774FB6C970B1}">
      <dgm:prSet/>
      <dgm:spPr/>
      <dgm:t>
        <a:bodyPr/>
        <a:lstStyle/>
        <a:p>
          <a:pPr latinLnBrk="1"/>
          <a:endParaRPr lang="ko-KR" altLang="en-US"/>
        </a:p>
      </dgm:t>
    </dgm:pt>
    <dgm:pt modelId="{7D1EF593-2FB2-46D2-88BB-05BFC219F0D7}" type="sibTrans" cxnId="{80926167-E9B7-4618-8402-774FB6C970B1}">
      <dgm:prSet/>
      <dgm:spPr/>
      <dgm:t>
        <a:bodyPr/>
        <a:lstStyle/>
        <a:p>
          <a:pPr latinLnBrk="1"/>
          <a:endParaRPr lang="ko-KR" altLang="en-US"/>
        </a:p>
      </dgm:t>
    </dgm:pt>
    <dgm:pt modelId="{10210410-1E7F-402C-B7B1-A4DCEDBEB1A1}">
      <dgm:prSet phldrT="[텍스트]"/>
      <dgm:spPr/>
      <dgm:t>
        <a:bodyPr/>
        <a:lstStyle/>
        <a:p>
          <a:pPr latinLnBrk="1"/>
          <a:r>
            <a:rPr lang="ko-KR" altLang="en-US" dirty="0"/>
            <a:t>동영상 제작 및 발표 준비</a:t>
          </a:r>
        </a:p>
      </dgm:t>
    </dgm:pt>
    <dgm:pt modelId="{49EF1F58-8C8E-417D-9587-ED1BC83E1287}" type="parTrans" cxnId="{71EDE038-1799-49C0-9BE4-7A6605210DA8}">
      <dgm:prSet/>
      <dgm:spPr/>
      <dgm:t>
        <a:bodyPr/>
        <a:lstStyle/>
        <a:p>
          <a:pPr latinLnBrk="1"/>
          <a:endParaRPr lang="ko-KR" altLang="en-US"/>
        </a:p>
      </dgm:t>
    </dgm:pt>
    <dgm:pt modelId="{41F25929-5C73-4737-9EA7-45E6E25E6AC7}" type="sibTrans" cxnId="{71EDE038-1799-49C0-9BE4-7A6605210DA8}">
      <dgm:prSet/>
      <dgm:spPr/>
      <dgm:t>
        <a:bodyPr/>
        <a:lstStyle/>
        <a:p>
          <a:pPr latinLnBrk="1"/>
          <a:endParaRPr lang="ko-KR" altLang="en-US"/>
        </a:p>
      </dgm:t>
    </dgm:pt>
    <dgm:pt modelId="{C403F613-6800-42FC-A914-970FF3AB135C}" type="pres">
      <dgm:prSet presAssocID="{01138A5F-4197-40D2-9DDA-503ABEEF8E7E}" presName="linearFlow" presStyleCnt="0">
        <dgm:presLayoutVars>
          <dgm:dir/>
          <dgm:animLvl val="lvl"/>
          <dgm:resizeHandles val="exact"/>
        </dgm:presLayoutVars>
      </dgm:prSet>
      <dgm:spPr/>
    </dgm:pt>
    <dgm:pt modelId="{44B4D6FE-1F9E-43FF-863C-D31653ED5445}" type="pres">
      <dgm:prSet presAssocID="{92513DC1-EE24-43C0-8251-E260AE565D5B}" presName="composite" presStyleCnt="0"/>
      <dgm:spPr/>
    </dgm:pt>
    <dgm:pt modelId="{8E5CDFC0-1156-431B-99F4-57803BC25808}" type="pres">
      <dgm:prSet presAssocID="{92513DC1-EE24-43C0-8251-E260AE565D5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173A3A4-6065-450A-931E-8E304F3E1E48}" type="pres">
      <dgm:prSet presAssocID="{92513DC1-EE24-43C0-8251-E260AE565D5B}" presName="descendantText" presStyleLbl="alignAcc1" presStyleIdx="0" presStyleCnt="4">
        <dgm:presLayoutVars>
          <dgm:bulletEnabled val="1"/>
        </dgm:presLayoutVars>
      </dgm:prSet>
      <dgm:spPr/>
    </dgm:pt>
    <dgm:pt modelId="{3CA4518D-9153-4D64-9E7A-86FF359ED402}" type="pres">
      <dgm:prSet presAssocID="{CB322DF2-A688-49E7-8E0A-8412F26CF035}" presName="sp" presStyleCnt="0"/>
      <dgm:spPr/>
    </dgm:pt>
    <dgm:pt modelId="{E4BD961B-47B7-465A-AAC8-253693B6AAA3}" type="pres">
      <dgm:prSet presAssocID="{7907A8ED-1C00-4FA5-B598-BAB09494B923}" presName="composite" presStyleCnt="0"/>
      <dgm:spPr/>
    </dgm:pt>
    <dgm:pt modelId="{2031C2C6-9532-40FF-9FA8-C0C588579FDD}" type="pres">
      <dgm:prSet presAssocID="{7907A8ED-1C00-4FA5-B598-BAB09494B92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6942015-5506-4202-A3F0-626A87B36A85}" type="pres">
      <dgm:prSet presAssocID="{7907A8ED-1C00-4FA5-B598-BAB09494B923}" presName="descendantText" presStyleLbl="alignAcc1" presStyleIdx="1" presStyleCnt="4">
        <dgm:presLayoutVars>
          <dgm:bulletEnabled val="1"/>
        </dgm:presLayoutVars>
      </dgm:prSet>
      <dgm:spPr/>
    </dgm:pt>
    <dgm:pt modelId="{4851F087-44FC-4B48-8899-ADEF80595845}" type="pres">
      <dgm:prSet presAssocID="{845B42F1-04F1-4AF5-96A8-4AE3E04A11AD}" presName="sp" presStyleCnt="0"/>
      <dgm:spPr/>
    </dgm:pt>
    <dgm:pt modelId="{D349BB93-DCED-4A51-885E-E6EC6F7863F0}" type="pres">
      <dgm:prSet presAssocID="{59C00BAB-7E6F-4A2D-AA4F-B5089B87B999}" presName="composite" presStyleCnt="0"/>
      <dgm:spPr/>
    </dgm:pt>
    <dgm:pt modelId="{46E2BB68-E006-44B7-B237-AD8E0AD9BB54}" type="pres">
      <dgm:prSet presAssocID="{59C00BAB-7E6F-4A2D-AA4F-B5089B87B99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C7ABDC-6A00-4C59-9D9D-31FC82CAE349}" type="pres">
      <dgm:prSet presAssocID="{59C00BAB-7E6F-4A2D-AA4F-B5089B87B999}" presName="descendantText" presStyleLbl="alignAcc1" presStyleIdx="2" presStyleCnt="4">
        <dgm:presLayoutVars>
          <dgm:bulletEnabled val="1"/>
        </dgm:presLayoutVars>
      </dgm:prSet>
      <dgm:spPr/>
    </dgm:pt>
    <dgm:pt modelId="{53986614-5517-4001-8E7B-A5EF8A12E829}" type="pres">
      <dgm:prSet presAssocID="{72A97D76-6445-4613-A159-EBB4B749DD16}" presName="sp" presStyleCnt="0"/>
      <dgm:spPr/>
    </dgm:pt>
    <dgm:pt modelId="{66D9C94C-C6E2-411F-BF1D-896721AF995B}" type="pres">
      <dgm:prSet presAssocID="{DD8CE661-06E2-4501-BB0B-4A4D40DCDE97}" presName="composite" presStyleCnt="0"/>
      <dgm:spPr/>
    </dgm:pt>
    <dgm:pt modelId="{33BF9DBB-26EC-422F-8383-2C1EF6EBB79C}" type="pres">
      <dgm:prSet presAssocID="{DD8CE661-06E2-4501-BB0B-4A4D40DCDE9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1F04E62-3B53-4787-A8DE-363AF9BC8AF1}" type="pres">
      <dgm:prSet presAssocID="{DD8CE661-06E2-4501-BB0B-4A4D40DCDE9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E222401-8D80-495A-9857-6C83E6CD8C69}" type="presOf" srcId="{7907A8ED-1C00-4FA5-B598-BAB09494B923}" destId="{2031C2C6-9532-40FF-9FA8-C0C588579FDD}" srcOrd="0" destOrd="0" presId="urn:microsoft.com/office/officeart/2005/8/layout/chevron2"/>
    <dgm:cxn modelId="{1C777916-8DDB-4CFD-9596-30BC376C77D3}" srcId="{01138A5F-4197-40D2-9DDA-503ABEEF8E7E}" destId="{7907A8ED-1C00-4FA5-B598-BAB09494B923}" srcOrd="1" destOrd="0" parTransId="{73787058-EF20-4A82-BD74-461D2FDB92B5}" sibTransId="{845B42F1-04F1-4AF5-96A8-4AE3E04A11AD}"/>
    <dgm:cxn modelId="{7D48121B-76A0-460F-B2D8-E2FE59E1C6D4}" type="presOf" srcId="{0B966BA1-FB5B-4634-94F6-3F203C979779}" destId="{B6942015-5506-4202-A3F0-626A87B36A85}" srcOrd="0" destOrd="0" presId="urn:microsoft.com/office/officeart/2005/8/layout/chevron2"/>
    <dgm:cxn modelId="{06AB092B-A48F-4110-8D77-C9823A7E0B81}" srcId="{7907A8ED-1C00-4FA5-B598-BAB09494B923}" destId="{0B966BA1-FB5B-4634-94F6-3F203C979779}" srcOrd="0" destOrd="0" parTransId="{2E181459-207D-4B64-9316-4312172E2D22}" sibTransId="{4FC6B5F2-3E29-48DA-A600-0338399136B2}"/>
    <dgm:cxn modelId="{5521F234-3FDA-4AE6-B6DC-973F0645C45B}" srcId="{59C00BAB-7E6F-4A2D-AA4F-B5089B87B999}" destId="{236B59EE-1FE3-4E2B-BFCF-84EE9508989E}" srcOrd="1" destOrd="0" parTransId="{681CACF3-C8A2-48C4-A7F7-59C0C893A2ED}" sibTransId="{514BF07D-1CE9-407A-89AF-2235E63F90EA}"/>
    <dgm:cxn modelId="{71EDE038-1799-49C0-9BE4-7A6605210DA8}" srcId="{DD8CE661-06E2-4501-BB0B-4A4D40DCDE97}" destId="{10210410-1E7F-402C-B7B1-A4DCEDBEB1A1}" srcOrd="1" destOrd="0" parTransId="{49EF1F58-8C8E-417D-9587-ED1BC83E1287}" sibTransId="{41F25929-5C73-4737-9EA7-45E6E25E6AC7}"/>
    <dgm:cxn modelId="{C933C639-9A03-4182-834D-B1E6FBD978D1}" type="presOf" srcId="{236B59EE-1FE3-4E2B-BFCF-84EE9508989E}" destId="{62C7ABDC-6A00-4C59-9D9D-31FC82CAE349}" srcOrd="0" destOrd="1" presId="urn:microsoft.com/office/officeart/2005/8/layout/chevron2"/>
    <dgm:cxn modelId="{B7C8A662-C507-4657-B2D6-3C44FF76534B}" type="presOf" srcId="{10210410-1E7F-402C-B7B1-A4DCEDBEB1A1}" destId="{71F04E62-3B53-4787-A8DE-363AF9BC8AF1}" srcOrd="0" destOrd="1" presId="urn:microsoft.com/office/officeart/2005/8/layout/chevron2"/>
    <dgm:cxn modelId="{80926167-E9B7-4618-8402-774FB6C970B1}" srcId="{01138A5F-4197-40D2-9DDA-503ABEEF8E7E}" destId="{DD8CE661-06E2-4501-BB0B-4A4D40DCDE97}" srcOrd="3" destOrd="0" parTransId="{6A5FD55E-D3C2-4250-A106-52E3810E2A08}" sibTransId="{7D1EF593-2FB2-46D2-88BB-05BFC219F0D7}"/>
    <dgm:cxn modelId="{AB414C70-4F30-4A42-A4C8-B7CD014787A8}" srcId="{01138A5F-4197-40D2-9DDA-503ABEEF8E7E}" destId="{59C00BAB-7E6F-4A2D-AA4F-B5089B87B999}" srcOrd="2" destOrd="0" parTransId="{0EC6C9D3-13FC-42DF-ACFE-902EF355342C}" sibTransId="{72A97D76-6445-4613-A159-EBB4B749DD16}"/>
    <dgm:cxn modelId="{605A7F54-F31D-4007-9643-309BC1086CA7}" type="presOf" srcId="{01138A5F-4197-40D2-9DDA-503ABEEF8E7E}" destId="{C403F613-6800-42FC-A914-970FF3AB135C}" srcOrd="0" destOrd="0" presId="urn:microsoft.com/office/officeart/2005/8/layout/chevron2"/>
    <dgm:cxn modelId="{82B45976-2857-43CC-BFF9-BCB1677EE028}" type="presOf" srcId="{DD8CE661-06E2-4501-BB0B-4A4D40DCDE97}" destId="{33BF9DBB-26EC-422F-8383-2C1EF6EBB79C}" srcOrd="0" destOrd="0" presId="urn:microsoft.com/office/officeart/2005/8/layout/chevron2"/>
    <dgm:cxn modelId="{6D0A9458-A65B-4CF2-A004-214AD2BBE781}" srcId="{DD8CE661-06E2-4501-BB0B-4A4D40DCDE97}" destId="{30FA9126-F8F7-4B78-8646-2EA2431D13EE}" srcOrd="0" destOrd="0" parTransId="{C36BD7AD-AB33-4714-9D24-7DBAC4A580C9}" sibTransId="{737EEA80-E25A-4305-A914-19D11921FB00}"/>
    <dgm:cxn modelId="{731B7C90-700C-4C13-B0E7-82C893BE8A4C}" type="presOf" srcId="{92513DC1-EE24-43C0-8251-E260AE565D5B}" destId="{8E5CDFC0-1156-431B-99F4-57803BC25808}" srcOrd="0" destOrd="0" presId="urn:microsoft.com/office/officeart/2005/8/layout/chevron2"/>
    <dgm:cxn modelId="{BFEFE59A-3697-4538-96CB-C8AE5DA43F53}" srcId="{01138A5F-4197-40D2-9DDA-503ABEEF8E7E}" destId="{92513DC1-EE24-43C0-8251-E260AE565D5B}" srcOrd="0" destOrd="0" parTransId="{C03D0C1B-D129-4EE1-A9D7-17FB35B2E18D}" sibTransId="{CB322DF2-A688-49E7-8E0A-8412F26CF035}"/>
    <dgm:cxn modelId="{ADFC699C-5A90-4009-8D98-BC946A6E8319}" type="presOf" srcId="{59C00BAB-7E6F-4A2D-AA4F-B5089B87B999}" destId="{46E2BB68-E006-44B7-B237-AD8E0AD9BB54}" srcOrd="0" destOrd="0" presId="urn:microsoft.com/office/officeart/2005/8/layout/chevron2"/>
    <dgm:cxn modelId="{DD9FFBAE-5DE5-4C45-B6F7-81FF7B607486}" srcId="{92513DC1-EE24-43C0-8251-E260AE565D5B}" destId="{C65EA809-011C-4C5F-AC54-861363EE6E3D}" srcOrd="1" destOrd="0" parTransId="{6E4D6976-F3F6-43F9-A373-AB3F34DC6C84}" sibTransId="{69F9488E-513F-4FA9-A449-9E7C4B9F2D43}"/>
    <dgm:cxn modelId="{03B5B5B0-67EC-4B6F-A513-18F6F96F38C4}" type="presOf" srcId="{C65EA809-011C-4C5F-AC54-861363EE6E3D}" destId="{A173A3A4-6065-450A-931E-8E304F3E1E48}" srcOrd="0" destOrd="1" presId="urn:microsoft.com/office/officeart/2005/8/layout/chevron2"/>
    <dgm:cxn modelId="{094DB1C1-7086-4879-A80B-BACD6C4D1ED0}" srcId="{92513DC1-EE24-43C0-8251-E260AE565D5B}" destId="{CED9032C-486F-4A5C-986A-CAC9CB1184D0}" srcOrd="0" destOrd="0" parTransId="{F0511D37-DDD1-44FF-A09E-02AE13B1C1AD}" sibTransId="{24B5CE16-DFE5-4C5B-A90B-6053CCBCFCAB}"/>
    <dgm:cxn modelId="{681B4FE0-C268-43A0-92AC-F42DE1841D08}" srcId="{59C00BAB-7E6F-4A2D-AA4F-B5089B87B999}" destId="{6028406D-9D09-4844-B090-7D2FA58798E1}" srcOrd="0" destOrd="0" parTransId="{775A2F2E-A628-4C0F-BB52-B7639FDA7A04}" sibTransId="{BC9BAA0C-FC19-4B1F-96DF-A5CEC6397DFD}"/>
    <dgm:cxn modelId="{3DDC76EF-D002-40A2-9661-BE26DE656C1A}" type="presOf" srcId="{6028406D-9D09-4844-B090-7D2FA58798E1}" destId="{62C7ABDC-6A00-4C59-9D9D-31FC82CAE349}" srcOrd="0" destOrd="0" presId="urn:microsoft.com/office/officeart/2005/8/layout/chevron2"/>
    <dgm:cxn modelId="{E43F63F4-CC0B-461D-A144-DAA7C5A7C3E1}" type="presOf" srcId="{CED9032C-486F-4A5C-986A-CAC9CB1184D0}" destId="{A173A3A4-6065-450A-931E-8E304F3E1E48}" srcOrd="0" destOrd="0" presId="urn:microsoft.com/office/officeart/2005/8/layout/chevron2"/>
    <dgm:cxn modelId="{EFE3C8F6-4B0E-4E23-B80D-F228F6C2FC4E}" type="presOf" srcId="{30FA9126-F8F7-4B78-8646-2EA2431D13EE}" destId="{71F04E62-3B53-4787-A8DE-363AF9BC8AF1}" srcOrd="0" destOrd="0" presId="urn:microsoft.com/office/officeart/2005/8/layout/chevron2"/>
    <dgm:cxn modelId="{1E1440B7-0440-49BC-97A4-C49B81E4AC24}" type="presParOf" srcId="{C403F613-6800-42FC-A914-970FF3AB135C}" destId="{44B4D6FE-1F9E-43FF-863C-D31653ED5445}" srcOrd="0" destOrd="0" presId="urn:microsoft.com/office/officeart/2005/8/layout/chevron2"/>
    <dgm:cxn modelId="{CA590651-1726-4501-938D-C39E2623B1D7}" type="presParOf" srcId="{44B4D6FE-1F9E-43FF-863C-D31653ED5445}" destId="{8E5CDFC0-1156-431B-99F4-57803BC25808}" srcOrd="0" destOrd="0" presId="urn:microsoft.com/office/officeart/2005/8/layout/chevron2"/>
    <dgm:cxn modelId="{142E0D29-E827-4985-BDE0-D6A8D723DB5F}" type="presParOf" srcId="{44B4D6FE-1F9E-43FF-863C-D31653ED5445}" destId="{A173A3A4-6065-450A-931E-8E304F3E1E48}" srcOrd="1" destOrd="0" presId="urn:microsoft.com/office/officeart/2005/8/layout/chevron2"/>
    <dgm:cxn modelId="{A2A43588-34B1-417A-804B-5750C5C49842}" type="presParOf" srcId="{C403F613-6800-42FC-A914-970FF3AB135C}" destId="{3CA4518D-9153-4D64-9E7A-86FF359ED402}" srcOrd="1" destOrd="0" presId="urn:microsoft.com/office/officeart/2005/8/layout/chevron2"/>
    <dgm:cxn modelId="{B7743887-4908-4333-A4A1-5A68F45AEDE6}" type="presParOf" srcId="{C403F613-6800-42FC-A914-970FF3AB135C}" destId="{E4BD961B-47B7-465A-AAC8-253693B6AAA3}" srcOrd="2" destOrd="0" presId="urn:microsoft.com/office/officeart/2005/8/layout/chevron2"/>
    <dgm:cxn modelId="{F2B074ED-2EB5-4B02-8CC7-92F6294287B7}" type="presParOf" srcId="{E4BD961B-47B7-465A-AAC8-253693B6AAA3}" destId="{2031C2C6-9532-40FF-9FA8-C0C588579FDD}" srcOrd="0" destOrd="0" presId="urn:microsoft.com/office/officeart/2005/8/layout/chevron2"/>
    <dgm:cxn modelId="{2D60CB89-5D1A-4755-A5DE-5A0D6E511511}" type="presParOf" srcId="{E4BD961B-47B7-465A-AAC8-253693B6AAA3}" destId="{B6942015-5506-4202-A3F0-626A87B36A85}" srcOrd="1" destOrd="0" presId="urn:microsoft.com/office/officeart/2005/8/layout/chevron2"/>
    <dgm:cxn modelId="{DF693F91-A23E-4FF1-B8FB-1B9C38E952BC}" type="presParOf" srcId="{C403F613-6800-42FC-A914-970FF3AB135C}" destId="{4851F087-44FC-4B48-8899-ADEF80595845}" srcOrd="3" destOrd="0" presId="urn:microsoft.com/office/officeart/2005/8/layout/chevron2"/>
    <dgm:cxn modelId="{44478F7C-521D-46C6-BF6A-790454BBAEB6}" type="presParOf" srcId="{C403F613-6800-42FC-A914-970FF3AB135C}" destId="{D349BB93-DCED-4A51-885E-E6EC6F7863F0}" srcOrd="4" destOrd="0" presId="urn:microsoft.com/office/officeart/2005/8/layout/chevron2"/>
    <dgm:cxn modelId="{BC83E491-61E5-4E0D-87D9-11A52A6488E4}" type="presParOf" srcId="{D349BB93-DCED-4A51-885E-E6EC6F7863F0}" destId="{46E2BB68-E006-44B7-B237-AD8E0AD9BB54}" srcOrd="0" destOrd="0" presId="urn:microsoft.com/office/officeart/2005/8/layout/chevron2"/>
    <dgm:cxn modelId="{8AA5BA21-B23E-4B61-9ABC-AB7E41727CC8}" type="presParOf" srcId="{D349BB93-DCED-4A51-885E-E6EC6F7863F0}" destId="{62C7ABDC-6A00-4C59-9D9D-31FC82CAE349}" srcOrd="1" destOrd="0" presId="urn:microsoft.com/office/officeart/2005/8/layout/chevron2"/>
    <dgm:cxn modelId="{302C6348-4305-46B8-B1AC-8B20092EED32}" type="presParOf" srcId="{C403F613-6800-42FC-A914-970FF3AB135C}" destId="{53986614-5517-4001-8E7B-A5EF8A12E829}" srcOrd="5" destOrd="0" presId="urn:microsoft.com/office/officeart/2005/8/layout/chevron2"/>
    <dgm:cxn modelId="{21D7405D-C7D3-4BE3-9CA1-C88D37EB5679}" type="presParOf" srcId="{C403F613-6800-42FC-A914-970FF3AB135C}" destId="{66D9C94C-C6E2-411F-BF1D-896721AF995B}" srcOrd="6" destOrd="0" presId="urn:microsoft.com/office/officeart/2005/8/layout/chevron2"/>
    <dgm:cxn modelId="{DCB59175-91F2-4B18-865E-F58366BE446F}" type="presParOf" srcId="{66D9C94C-C6E2-411F-BF1D-896721AF995B}" destId="{33BF9DBB-26EC-422F-8383-2C1EF6EBB79C}" srcOrd="0" destOrd="0" presId="urn:microsoft.com/office/officeart/2005/8/layout/chevron2"/>
    <dgm:cxn modelId="{F719EB80-29C3-4F5B-AE57-4577E6AFA0BD}" type="presParOf" srcId="{66D9C94C-C6E2-411F-BF1D-896721AF995B}" destId="{71F04E62-3B53-4787-A8DE-363AF9BC8AF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AF8D0-319D-4154-B034-F4FDD550ACC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27AE21-D5FC-4719-9412-400B829BEA61}">
      <dgm:prSet phldrT="[텍스트]"/>
      <dgm:spPr/>
      <dgm:t>
        <a:bodyPr/>
        <a:lstStyle/>
        <a:p>
          <a:pPr latinLnBrk="1"/>
          <a:r>
            <a:rPr lang="ko-KR" altLang="en-US" dirty="0"/>
            <a:t>베타버전 완성</a:t>
          </a:r>
          <a:r>
            <a:rPr lang="en-US" altLang="ko-KR" dirty="0"/>
            <a:t>(10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1E6AAEFE-CC58-4023-A262-46998BF3F4E2}" type="parTrans" cxnId="{45DAD08D-A96E-4422-8355-5016126CE89B}">
      <dgm:prSet/>
      <dgm:spPr/>
      <dgm:t>
        <a:bodyPr/>
        <a:lstStyle/>
        <a:p>
          <a:pPr latinLnBrk="1"/>
          <a:endParaRPr lang="ko-KR" altLang="en-US"/>
        </a:p>
      </dgm:t>
    </dgm:pt>
    <dgm:pt modelId="{618D8CE2-382F-4812-A1AD-D385B879A832}" type="sibTrans" cxnId="{45DAD08D-A96E-4422-8355-5016126CE89B}">
      <dgm:prSet/>
      <dgm:spPr/>
      <dgm:t>
        <a:bodyPr/>
        <a:lstStyle/>
        <a:p>
          <a:pPr latinLnBrk="1"/>
          <a:endParaRPr lang="ko-KR" altLang="en-US"/>
        </a:p>
      </dgm:t>
    </dgm:pt>
    <dgm:pt modelId="{CA5EB8D7-0F8F-40F0-99D3-4FB3EDB68E97}">
      <dgm:prSet phldrT="[텍스트]"/>
      <dgm:spPr/>
      <dgm:t>
        <a:bodyPr/>
        <a:lstStyle/>
        <a:p>
          <a:pPr latinLnBrk="1"/>
          <a:r>
            <a:rPr lang="ko-KR" altLang="en-US" dirty="0"/>
            <a:t>디자인 업데이트</a:t>
          </a:r>
          <a:r>
            <a:rPr lang="en-US" altLang="ko-KR" dirty="0"/>
            <a:t>(11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70C6133D-9409-4F5E-8728-0B85809C7C83}" type="parTrans" cxnId="{96E38913-21AB-44EC-AE89-8A7AE797426A}">
      <dgm:prSet/>
      <dgm:spPr/>
      <dgm:t>
        <a:bodyPr/>
        <a:lstStyle/>
        <a:p>
          <a:pPr latinLnBrk="1"/>
          <a:endParaRPr lang="ko-KR" altLang="en-US"/>
        </a:p>
      </dgm:t>
    </dgm:pt>
    <dgm:pt modelId="{6D76D38C-B632-4CE9-83C7-214E129625E9}" type="sibTrans" cxnId="{96E38913-21AB-44EC-AE89-8A7AE797426A}">
      <dgm:prSet/>
      <dgm:spPr/>
      <dgm:t>
        <a:bodyPr/>
        <a:lstStyle/>
        <a:p>
          <a:pPr latinLnBrk="1"/>
          <a:endParaRPr lang="ko-KR" altLang="en-US"/>
        </a:p>
      </dgm:t>
    </dgm:pt>
    <dgm:pt modelId="{281D36DD-451B-482B-833F-5AC53B545758}">
      <dgm:prSet phldrT="[텍스트]"/>
      <dgm:spPr/>
      <dgm:t>
        <a:bodyPr/>
        <a:lstStyle/>
        <a:p>
          <a:pPr latinLnBrk="1"/>
          <a:r>
            <a:rPr lang="ko-KR" altLang="en-US" dirty="0"/>
            <a:t>사운드 업데이트</a:t>
          </a:r>
          <a:r>
            <a:rPr lang="en-US" altLang="ko-KR" dirty="0"/>
            <a:t>(12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F1E1DAEE-D3B1-44E1-A188-B0088D30135C}" type="parTrans" cxnId="{88421D69-C50B-4241-A1BA-5D9B46ACA626}">
      <dgm:prSet/>
      <dgm:spPr/>
      <dgm:t>
        <a:bodyPr/>
        <a:lstStyle/>
        <a:p>
          <a:pPr latinLnBrk="1"/>
          <a:endParaRPr lang="ko-KR" altLang="en-US"/>
        </a:p>
      </dgm:t>
    </dgm:pt>
    <dgm:pt modelId="{23E84EF1-2DA0-4868-8786-75F8F93A683C}" type="sibTrans" cxnId="{88421D69-C50B-4241-A1BA-5D9B46ACA626}">
      <dgm:prSet/>
      <dgm:spPr/>
      <dgm:t>
        <a:bodyPr/>
        <a:lstStyle/>
        <a:p>
          <a:pPr latinLnBrk="1"/>
          <a:endParaRPr lang="ko-KR" altLang="en-US"/>
        </a:p>
      </dgm:t>
    </dgm:pt>
    <dgm:pt modelId="{1CBE5E3C-1546-4785-9D51-45E5213A4BB9}">
      <dgm:prSet phldrT="[텍스트]"/>
      <dgm:spPr/>
      <dgm:t>
        <a:bodyPr/>
        <a:lstStyle/>
        <a:p>
          <a:pPr latinLnBrk="1"/>
          <a:r>
            <a:rPr lang="ko-KR" altLang="en-US" dirty="0"/>
            <a:t>추가 캐릭터 및 맵 기획</a:t>
          </a:r>
          <a:r>
            <a:rPr lang="en-US" altLang="ko-KR" dirty="0"/>
            <a:t>(1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B07EAB33-D46E-4BA7-92E8-269138FC4E93}" type="parTrans" cxnId="{4E347109-13C2-415B-90BB-885CE2AB6889}">
      <dgm:prSet/>
      <dgm:spPr/>
      <dgm:t>
        <a:bodyPr/>
        <a:lstStyle/>
        <a:p>
          <a:pPr latinLnBrk="1"/>
          <a:endParaRPr lang="ko-KR" altLang="en-US"/>
        </a:p>
      </dgm:t>
    </dgm:pt>
    <dgm:pt modelId="{68A3F181-5103-4702-88B6-70D1DAE6D252}" type="sibTrans" cxnId="{4E347109-13C2-415B-90BB-885CE2AB6889}">
      <dgm:prSet/>
      <dgm:spPr/>
      <dgm:t>
        <a:bodyPr/>
        <a:lstStyle/>
        <a:p>
          <a:pPr latinLnBrk="1"/>
          <a:endParaRPr lang="ko-KR" altLang="en-US"/>
        </a:p>
      </dgm:t>
    </dgm:pt>
    <dgm:pt modelId="{9761B5EB-EF04-4875-AF17-88AE7D433CA8}">
      <dgm:prSet phldrT="[텍스트]"/>
      <dgm:spPr/>
      <dgm:t>
        <a:bodyPr/>
        <a:lstStyle/>
        <a:p>
          <a:pPr latinLnBrk="1"/>
          <a:r>
            <a:rPr lang="ko-KR" altLang="en-US" dirty="0"/>
            <a:t>추가 캐릭터 </a:t>
          </a:r>
          <a:r>
            <a:rPr lang="en-US" altLang="ko-KR" dirty="0"/>
            <a:t>1 </a:t>
          </a:r>
          <a:r>
            <a:rPr lang="ko-KR" altLang="en-US" dirty="0"/>
            <a:t>기능 구현</a:t>
          </a:r>
          <a:r>
            <a:rPr lang="en-US" altLang="ko-KR" dirty="0"/>
            <a:t>(2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F523A5AB-A6FA-4707-B339-428689005FF6}" type="parTrans" cxnId="{69926887-BF8D-4B32-9349-F2E5A1ADAED7}">
      <dgm:prSet/>
      <dgm:spPr/>
      <dgm:t>
        <a:bodyPr/>
        <a:lstStyle/>
        <a:p>
          <a:pPr latinLnBrk="1"/>
          <a:endParaRPr lang="ko-KR" altLang="en-US"/>
        </a:p>
      </dgm:t>
    </dgm:pt>
    <dgm:pt modelId="{CBD07A5F-E68D-49D0-8AB6-FDEBC4E6C437}" type="sibTrans" cxnId="{69926887-BF8D-4B32-9349-F2E5A1ADAED7}">
      <dgm:prSet/>
      <dgm:spPr/>
      <dgm:t>
        <a:bodyPr/>
        <a:lstStyle/>
        <a:p>
          <a:pPr latinLnBrk="1"/>
          <a:endParaRPr lang="ko-KR" altLang="en-US"/>
        </a:p>
      </dgm:t>
    </dgm:pt>
    <dgm:pt modelId="{7C6C58E6-B87C-4D48-B119-6169A0E6F466}">
      <dgm:prSet phldrT="[텍스트]"/>
      <dgm:spPr/>
      <dgm:t>
        <a:bodyPr/>
        <a:lstStyle/>
        <a:p>
          <a:pPr latinLnBrk="1"/>
          <a:r>
            <a:rPr lang="ko-KR" altLang="en-US" dirty="0"/>
            <a:t>디자인 업데이트</a:t>
          </a:r>
          <a:r>
            <a:rPr lang="en-US" altLang="ko-KR" dirty="0"/>
            <a:t>(3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D2BAA1CE-AE82-4E46-AC44-8AAB50381C47}" type="parTrans" cxnId="{EA40AA38-4286-408B-83A2-39EF9A623DA5}">
      <dgm:prSet/>
      <dgm:spPr/>
      <dgm:t>
        <a:bodyPr/>
        <a:lstStyle/>
        <a:p>
          <a:pPr latinLnBrk="1"/>
          <a:endParaRPr lang="ko-KR" altLang="en-US"/>
        </a:p>
      </dgm:t>
    </dgm:pt>
    <dgm:pt modelId="{34881F76-8B96-4BEE-B658-532D7FE97FEA}" type="sibTrans" cxnId="{EA40AA38-4286-408B-83A2-39EF9A623DA5}">
      <dgm:prSet/>
      <dgm:spPr/>
      <dgm:t>
        <a:bodyPr/>
        <a:lstStyle/>
        <a:p>
          <a:pPr latinLnBrk="1"/>
          <a:endParaRPr lang="ko-KR" altLang="en-US"/>
        </a:p>
      </dgm:t>
    </dgm:pt>
    <dgm:pt modelId="{48BF2823-E8D9-44BD-AAD7-493AB4B3CBE8}">
      <dgm:prSet phldrT="[텍스트]"/>
      <dgm:spPr/>
      <dgm:t>
        <a:bodyPr/>
        <a:lstStyle/>
        <a:p>
          <a:pPr latinLnBrk="1"/>
          <a:r>
            <a:rPr lang="ko-KR" altLang="en-US" dirty="0"/>
            <a:t>베타 출시</a:t>
          </a:r>
          <a:r>
            <a:rPr lang="en-US" altLang="ko-KR" dirty="0"/>
            <a:t>(4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EBC2454A-244A-4B91-A44E-EDA238DAA50F}" type="parTrans" cxnId="{0C52DCBC-68A7-42E9-A2D7-FF9E1798AF4F}">
      <dgm:prSet/>
      <dgm:spPr/>
      <dgm:t>
        <a:bodyPr/>
        <a:lstStyle/>
        <a:p>
          <a:pPr latinLnBrk="1"/>
          <a:endParaRPr lang="ko-KR" altLang="en-US"/>
        </a:p>
      </dgm:t>
    </dgm:pt>
    <dgm:pt modelId="{B6F8A9DF-3C9E-47BD-9065-1B780F7FC597}" type="sibTrans" cxnId="{0C52DCBC-68A7-42E9-A2D7-FF9E1798AF4F}">
      <dgm:prSet/>
      <dgm:spPr/>
      <dgm:t>
        <a:bodyPr/>
        <a:lstStyle/>
        <a:p>
          <a:pPr latinLnBrk="1"/>
          <a:endParaRPr lang="ko-KR" altLang="en-US"/>
        </a:p>
      </dgm:t>
    </dgm:pt>
    <dgm:pt modelId="{F90640F1-43C2-4404-97F4-525424064B43}">
      <dgm:prSet phldrT="[텍스트]"/>
      <dgm:spPr/>
      <dgm:t>
        <a:bodyPr/>
        <a:lstStyle/>
        <a:p>
          <a:pPr latinLnBrk="1"/>
          <a:r>
            <a:rPr lang="ko-KR" altLang="en-US" dirty="0"/>
            <a:t>추가 캐릭터 </a:t>
          </a:r>
          <a:r>
            <a:rPr lang="en-US" altLang="ko-KR" dirty="0"/>
            <a:t>2 </a:t>
          </a:r>
          <a:r>
            <a:rPr lang="ko-KR" altLang="en-US" dirty="0"/>
            <a:t>기능 구현</a:t>
          </a:r>
          <a:r>
            <a:rPr lang="en-US" altLang="ko-KR" dirty="0"/>
            <a:t>(5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5DAB3BDF-0A65-433A-A388-D1997178A22B}" type="parTrans" cxnId="{9214FA6D-20C8-4D34-B451-B0A8CE067046}">
      <dgm:prSet/>
      <dgm:spPr/>
      <dgm:t>
        <a:bodyPr/>
        <a:lstStyle/>
        <a:p>
          <a:pPr latinLnBrk="1"/>
          <a:endParaRPr lang="ko-KR" altLang="en-US"/>
        </a:p>
      </dgm:t>
    </dgm:pt>
    <dgm:pt modelId="{60C23AA5-2A16-4A82-A269-4DBDBF80532C}" type="sibTrans" cxnId="{9214FA6D-20C8-4D34-B451-B0A8CE067046}">
      <dgm:prSet/>
      <dgm:spPr/>
      <dgm:t>
        <a:bodyPr/>
        <a:lstStyle/>
        <a:p>
          <a:pPr latinLnBrk="1"/>
          <a:endParaRPr lang="ko-KR" altLang="en-US"/>
        </a:p>
      </dgm:t>
    </dgm:pt>
    <dgm:pt modelId="{1FC85EAA-9E75-4B2A-BFA0-DC0FE5094270}">
      <dgm:prSet phldrT="[텍스트]"/>
      <dgm:spPr/>
      <dgm:t>
        <a:bodyPr/>
        <a:lstStyle/>
        <a:p>
          <a:pPr latinLnBrk="1"/>
          <a:r>
            <a:rPr lang="ko-KR" altLang="en-US" dirty="0"/>
            <a:t>정식 출시</a:t>
          </a:r>
        </a:p>
      </dgm:t>
    </dgm:pt>
    <dgm:pt modelId="{2437F720-0FA2-460D-8634-92943E3AE215}" type="parTrans" cxnId="{5B333153-0281-4CDF-A579-D35770CDC6D9}">
      <dgm:prSet/>
      <dgm:spPr/>
      <dgm:t>
        <a:bodyPr/>
        <a:lstStyle/>
        <a:p>
          <a:pPr latinLnBrk="1"/>
          <a:endParaRPr lang="ko-KR" altLang="en-US"/>
        </a:p>
      </dgm:t>
    </dgm:pt>
    <dgm:pt modelId="{164BD1BC-A350-4DD4-A2F1-A59CDCE186A7}" type="sibTrans" cxnId="{5B333153-0281-4CDF-A579-D35770CDC6D9}">
      <dgm:prSet/>
      <dgm:spPr/>
      <dgm:t>
        <a:bodyPr/>
        <a:lstStyle/>
        <a:p>
          <a:pPr latinLnBrk="1"/>
          <a:endParaRPr lang="ko-KR" altLang="en-US"/>
        </a:p>
      </dgm:t>
    </dgm:pt>
    <dgm:pt modelId="{BE085CD6-BC45-435E-BE78-ACBB2D4E4D09}">
      <dgm:prSet phldrT="[텍스트]"/>
      <dgm:spPr/>
      <dgm:t>
        <a:bodyPr/>
        <a:lstStyle/>
        <a:p>
          <a:pPr latinLnBrk="1"/>
          <a:r>
            <a:rPr lang="ko-KR" altLang="en-US" dirty="0"/>
            <a:t>디자인 업데이트</a:t>
          </a:r>
          <a:r>
            <a:rPr lang="en-US" altLang="ko-KR" dirty="0"/>
            <a:t>(6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6CE0A11E-B968-42D5-8EB9-2C8D242F6E6B}" type="parTrans" cxnId="{202EFF98-4819-4E18-84CF-59A916DD50FF}">
      <dgm:prSet/>
      <dgm:spPr/>
      <dgm:t>
        <a:bodyPr/>
        <a:lstStyle/>
        <a:p>
          <a:pPr latinLnBrk="1"/>
          <a:endParaRPr lang="ko-KR" altLang="en-US"/>
        </a:p>
      </dgm:t>
    </dgm:pt>
    <dgm:pt modelId="{118A013F-A531-4A06-A46B-C24A571EC002}" type="sibTrans" cxnId="{202EFF98-4819-4E18-84CF-59A916DD50FF}">
      <dgm:prSet/>
      <dgm:spPr/>
      <dgm:t>
        <a:bodyPr/>
        <a:lstStyle/>
        <a:p>
          <a:pPr latinLnBrk="1"/>
          <a:endParaRPr lang="ko-KR" altLang="en-US"/>
        </a:p>
      </dgm:t>
    </dgm:pt>
    <dgm:pt modelId="{4FC4004C-2319-4C89-9C7C-604EDDB534FF}">
      <dgm:prSet phldrT="[텍스트]"/>
      <dgm:spPr/>
      <dgm:t>
        <a:bodyPr/>
        <a:lstStyle/>
        <a:p>
          <a:pPr latinLnBrk="1"/>
          <a:r>
            <a:rPr lang="ko-KR" altLang="en-US" dirty="0"/>
            <a:t>사운드 업데이트</a:t>
          </a:r>
          <a:r>
            <a:rPr lang="en-US" altLang="ko-KR" dirty="0"/>
            <a:t>(7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8B1FA3EB-2D98-45A3-A0E2-6724DBC12970}" type="parTrans" cxnId="{A884D4B6-2672-40C9-80CD-CA9634ACE932}">
      <dgm:prSet/>
      <dgm:spPr/>
      <dgm:t>
        <a:bodyPr/>
        <a:lstStyle/>
        <a:p>
          <a:pPr latinLnBrk="1"/>
          <a:endParaRPr lang="ko-KR" altLang="en-US"/>
        </a:p>
      </dgm:t>
    </dgm:pt>
    <dgm:pt modelId="{B7A33037-E04D-48A4-A4D0-A00B13686ADC}" type="sibTrans" cxnId="{A884D4B6-2672-40C9-80CD-CA9634ACE932}">
      <dgm:prSet/>
      <dgm:spPr/>
      <dgm:t>
        <a:bodyPr/>
        <a:lstStyle/>
        <a:p>
          <a:pPr latinLnBrk="1"/>
          <a:endParaRPr lang="ko-KR" altLang="en-US"/>
        </a:p>
      </dgm:t>
    </dgm:pt>
    <dgm:pt modelId="{F6AB0CE2-9040-4552-B52C-38A009969098}" type="pres">
      <dgm:prSet presAssocID="{670AF8D0-319D-4154-B034-F4FDD550ACC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9CFBDBF-C9CF-4ED9-8810-8F3457C2A275}" type="pres">
      <dgm:prSet presAssocID="{4A27AE21-D5FC-4719-9412-400B829BEA61}" presName="horFlow" presStyleCnt="0"/>
      <dgm:spPr/>
    </dgm:pt>
    <dgm:pt modelId="{D227ABB9-8E7F-4805-AC50-BE76AC3852E9}" type="pres">
      <dgm:prSet presAssocID="{4A27AE21-D5FC-4719-9412-400B829BEA61}" presName="bigChev" presStyleLbl="node1" presStyleIdx="0" presStyleCnt="4"/>
      <dgm:spPr/>
    </dgm:pt>
    <dgm:pt modelId="{AECB0E89-4D2D-43CE-ABC8-BFDABDABA47F}" type="pres">
      <dgm:prSet presAssocID="{70C6133D-9409-4F5E-8728-0B85809C7C83}" presName="parTrans" presStyleCnt="0"/>
      <dgm:spPr/>
    </dgm:pt>
    <dgm:pt modelId="{BEB150C9-8EB9-417E-B1A0-66D35854E8F1}" type="pres">
      <dgm:prSet presAssocID="{CA5EB8D7-0F8F-40F0-99D3-4FB3EDB68E97}" presName="node" presStyleLbl="alignAccFollowNode1" presStyleIdx="0" presStyleCnt="7">
        <dgm:presLayoutVars>
          <dgm:bulletEnabled val="1"/>
        </dgm:presLayoutVars>
      </dgm:prSet>
      <dgm:spPr/>
    </dgm:pt>
    <dgm:pt modelId="{05711F56-56D3-4410-A1E7-3B0F63922168}" type="pres">
      <dgm:prSet presAssocID="{6D76D38C-B632-4CE9-83C7-214E129625E9}" presName="sibTrans" presStyleCnt="0"/>
      <dgm:spPr/>
    </dgm:pt>
    <dgm:pt modelId="{9CBA5D78-078D-4FD9-8E27-070FDB0CB9DE}" type="pres">
      <dgm:prSet presAssocID="{281D36DD-451B-482B-833F-5AC53B545758}" presName="node" presStyleLbl="alignAccFollowNode1" presStyleIdx="1" presStyleCnt="7">
        <dgm:presLayoutVars>
          <dgm:bulletEnabled val="1"/>
        </dgm:presLayoutVars>
      </dgm:prSet>
      <dgm:spPr/>
    </dgm:pt>
    <dgm:pt modelId="{5437A714-6D3C-4B2D-80BC-67F503FDFF23}" type="pres">
      <dgm:prSet presAssocID="{4A27AE21-D5FC-4719-9412-400B829BEA61}" presName="vSp" presStyleCnt="0"/>
      <dgm:spPr/>
    </dgm:pt>
    <dgm:pt modelId="{CFCB5570-2066-4E3B-8F6B-B0D4CDD1B55B}" type="pres">
      <dgm:prSet presAssocID="{1CBE5E3C-1546-4785-9D51-45E5213A4BB9}" presName="horFlow" presStyleCnt="0"/>
      <dgm:spPr/>
    </dgm:pt>
    <dgm:pt modelId="{2A23FE23-BE0F-4B23-B3F2-2810739759F1}" type="pres">
      <dgm:prSet presAssocID="{1CBE5E3C-1546-4785-9D51-45E5213A4BB9}" presName="bigChev" presStyleLbl="node1" presStyleIdx="1" presStyleCnt="4"/>
      <dgm:spPr/>
    </dgm:pt>
    <dgm:pt modelId="{D37A4CE0-31F0-4685-83B8-53EB84455858}" type="pres">
      <dgm:prSet presAssocID="{F523A5AB-A6FA-4707-B339-428689005FF6}" presName="parTrans" presStyleCnt="0"/>
      <dgm:spPr/>
    </dgm:pt>
    <dgm:pt modelId="{6AF05CF1-25DB-4322-8EE7-386C14C522A9}" type="pres">
      <dgm:prSet presAssocID="{9761B5EB-EF04-4875-AF17-88AE7D433CA8}" presName="node" presStyleLbl="alignAccFollowNode1" presStyleIdx="2" presStyleCnt="7">
        <dgm:presLayoutVars>
          <dgm:bulletEnabled val="1"/>
        </dgm:presLayoutVars>
      </dgm:prSet>
      <dgm:spPr/>
    </dgm:pt>
    <dgm:pt modelId="{2C58A4F0-741D-48F2-B9BB-0CAD01D838C0}" type="pres">
      <dgm:prSet presAssocID="{CBD07A5F-E68D-49D0-8AB6-FDEBC4E6C437}" presName="sibTrans" presStyleCnt="0"/>
      <dgm:spPr/>
    </dgm:pt>
    <dgm:pt modelId="{BC227FE9-F7E7-4906-AD4E-9D4F7BD008D4}" type="pres">
      <dgm:prSet presAssocID="{7C6C58E6-B87C-4D48-B119-6169A0E6F466}" presName="node" presStyleLbl="alignAccFollowNode1" presStyleIdx="3" presStyleCnt="7">
        <dgm:presLayoutVars>
          <dgm:bulletEnabled val="1"/>
        </dgm:presLayoutVars>
      </dgm:prSet>
      <dgm:spPr/>
    </dgm:pt>
    <dgm:pt modelId="{7A38D261-53FC-43CA-8760-2C1AD120402F}" type="pres">
      <dgm:prSet presAssocID="{1CBE5E3C-1546-4785-9D51-45E5213A4BB9}" presName="vSp" presStyleCnt="0"/>
      <dgm:spPr/>
    </dgm:pt>
    <dgm:pt modelId="{40131CE7-6239-4281-8C14-FE8EC9E62392}" type="pres">
      <dgm:prSet presAssocID="{48BF2823-E8D9-44BD-AAD7-493AB4B3CBE8}" presName="horFlow" presStyleCnt="0"/>
      <dgm:spPr/>
    </dgm:pt>
    <dgm:pt modelId="{83305E62-AB13-494B-B26F-93E3B6242C92}" type="pres">
      <dgm:prSet presAssocID="{48BF2823-E8D9-44BD-AAD7-493AB4B3CBE8}" presName="bigChev" presStyleLbl="node1" presStyleIdx="2" presStyleCnt="4"/>
      <dgm:spPr/>
    </dgm:pt>
    <dgm:pt modelId="{05AE4557-1FA9-4221-8D8A-D09BCD20B2D7}" type="pres">
      <dgm:prSet presAssocID="{5DAB3BDF-0A65-433A-A388-D1997178A22B}" presName="parTrans" presStyleCnt="0"/>
      <dgm:spPr/>
    </dgm:pt>
    <dgm:pt modelId="{2BFD0373-6A6A-424B-AC79-C0E13460171E}" type="pres">
      <dgm:prSet presAssocID="{F90640F1-43C2-4404-97F4-525424064B43}" presName="node" presStyleLbl="alignAccFollowNode1" presStyleIdx="4" presStyleCnt="7">
        <dgm:presLayoutVars>
          <dgm:bulletEnabled val="1"/>
        </dgm:presLayoutVars>
      </dgm:prSet>
      <dgm:spPr/>
    </dgm:pt>
    <dgm:pt modelId="{61CE5841-73F8-4EA4-8C97-F2B23A0CE68F}" type="pres">
      <dgm:prSet presAssocID="{60C23AA5-2A16-4A82-A269-4DBDBF80532C}" presName="sibTrans" presStyleCnt="0"/>
      <dgm:spPr/>
    </dgm:pt>
    <dgm:pt modelId="{F3015949-11E3-4BB9-BA64-65E6E72686A6}" type="pres">
      <dgm:prSet presAssocID="{BE085CD6-BC45-435E-BE78-ACBB2D4E4D09}" presName="node" presStyleLbl="alignAccFollowNode1" presStyleIdx="5" presStyleCnt="7">
        <dgm:presLayoutVars>
          <dgm:bulletEnabled val="1"/>
        </dgm:presLayoutVars>
      </dgm:prSet>
      <dgm:spPr/>
    </dgm:pt>
    <dgm:pt modelId="{5F8C715D-6CE1-4310-8BA1-07B1792F1FED}" type="pres">
      <dgm:prSet presAssocID="{48BF2823-E8D9-44BD-AAD7-493AB4B3CBE8}" presName="vSp" presStyleCnt="0"/>
      <dgm:spPr/>
    </dgm:pt>
    <dgm:pt modelId="{F027F664-E0B5-493E-B870-BF60DC506818}" type="pres">
      <dgm:prSet presAssocID="{4FC4004C-2319-4C89-9C7C-604EDDB534FF}" presName="horFlow" presStyleCnt="0"/>
      <dgm:spPr/>
    </dgm:pt>
    <dgm:pt modelId="{28BA74DA-0B21-4851-98D0-30E6AF9B5854}" type="pres">
      <dgm:prSet presAssocID="{4FC4004C-2319-4C89-9C7C-604EDDB534FF}" presName="bigChev" presStyleLbl="node1" presStyleIdx="3" presStyleCnt="4"/>
      <dgm:spPr/>
    </dgm:pt>
    <dgm:pt modelId="{5769635A-2138-4BB4-A4ED-F9480E55253F}" type="pres">
      <dgm:prSet presAssocID="{2437F720-0FA2-460D-8634-92943E3AE215}" presName="parTrans" presStyleCnt="0"/>
      <dgm:spPr/>
    </dgm:pt>
    <dgm:pt modelId="{2F174F4D-6F41-4977-B6DE-E06F50E45CF2}" type="pres">
      <dgm:prSet presAssocID="{1FC85EAA-9E75-4B2A-BFA0-DC0FE5094270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2D2DFA00-23A2-4655-BC42-89C3C0285EB5}" type="presOf" srcId="{4A27AE21-D5FC-4719-9412-400B829BEA61}" destId="{D227ABB9-8E7F-4805-AC50-BE76AC3852E9}" srcOrd="0" destOrd="0" presId="urn:microsoft.com/office/officeart/2005/8/layout/lProcess3"/>
    <dgm:cxn modelId="{4E347109-13C2-415B-90BB-885CE2AB6889}" srcId="{670AF8D0-319D-4154-B034-F4FDD550ACC8}" destId="{1CBE5E3C-1546-4785-9D51-45E5213A4BB9}" srcOrd="1" destOrd="0" parTransId="{B07EAB33-D46E-4BA7-92E8-269138FC4E93}" sibTransId="{68A3F181-5103-4702-88B6-70D1DAE6D252}"/>
    <dgm:cxn modelId="{96E38913-21AB-44EC-AE89-8A7AE797426A}" srcId="{4A27AE21-D5FC-4719-9412-400B829BEA61}" destId="{CA5EB8D7-0F8F-40F0-99D3-4FB3EDB68E97}" srcOrd="0" destOrd="0" parTransId="{70C6133D-9409-4F5E-8728-0B85809C7C83}" sibTransId="{6D76D38C-B632-4CE9-83C7-214E129625E9}"/>
    <dgm:cxn modelId="{EA40AA38-4286-408B-83A2-39EF9A623DA5}" srcId="{1CBE5E3C-1546-4785-9D51-45E5213A4BB9}" destId="{7C6C58E6-B87C-4D48-B119-6169A0E6F466}" srcOrd="1" destOrd="0" parTransId="{D2BAA1CE-AE82-4E46-AC44-8AAB50381C47}" sibTransId="{34881F76-8B96-4BEE-B658-532D7FE97FEA}"/>
    <dgm:cxn modelId="{84E6D23D-31C3-49D4-9C34-B9F15DEAB99C}" type="presOf" srcId="{48BF2823-E8D9-44BD-AAD7-493AB4B3CBE8}" destId="{83305E62-AB13-494B-B26F-93E3B6242C92}" srcOrd="0" destOrd="0" presId="urn:microsoft.com/office/officeart/2005/8/layout/lProcess3"/>
    <dgm:cxn modelId="{1EED0766-A69E-48A4-8543-4DAE884869D8}" type="presOf" srcId="{1FC85EAA-9E75-4B2A-BFA0-DC0FE5094270}" destId="{2F174F4D-6F41-4977-B6DE-E06F50E45CF2}" srcOrd="0" destOrd="0" presId="urn:microsoft.com/office/officeart/2005/8/layout/lProcess3"/>
    <dgm:cxn modelId="{88421D69-C50B-4241-A1BA-5D9B46ACA626}" srcId="{4A27AE21-D5FC-4719-9412-400B829BEA61}" destId="{281D36DD-451B-482B-833F-5AC53B545758}" srcOrd="1" destOrd="0" parTransId="{F1E1DAEE-D3B1-44E1-A188-B0088D30135C}" sibTransId="{23E84EF1-2DA0-4868-8786-75F8F93A683C}"/>
    <dgm:cxn modelId="{B5A3C24C-4056-47A0-922E-80374A4DD1BD}" type="presOf" srcId="{1CBE5E3C-1546-4785-9D51-45E5213A4BB9}" destId="{2A23FE23-BE0F-4B23-B3F2-2810739759F1}" srcOrd="0" destOrd="0" presId="urn:microsoft.com/office/officeart/2005/8/layout/lProcess3"/>
    <dgm:cxn modelId="{9214FA6D-20C8-4D34-B451-B0A8CE067046}" srcId="{48BF2823-E8D9-44BD-AAD7-493AB4B3CBE8}" destId="{F90640F1-43C2-4404-97F4-525424064B43}" srcOrd="0" destOrd="0" parTransId="{5DAB3BDF-0A65-433A-A388-D1997178A22B}" sibTransId="{60C23AA5-2A16-4A82-A269-4DBDBF80532C}"/>
    <dgm:cxn modelId="{5B333153-0281-4CDF-A579-D35770CDC6D9}" srcId="{4FC4004C-2319-4C89-9C7C-604EDDB534FF}" destId="{1FC85EAA-9E75-4B2A-BFA0-DC0FE5094270}" srcOrd="0" destOrd="0" parTransId="{2437F720-0FA2-460D-8634-92943E3AE215}" sibTransId="{164BD1BC-A350-4DD4-A2F1-A59CDCE186A7}"/>
    <dgm:cxn modelId="{07469B58-80D7-4998-A151-360A9F2903D4}" type="presOf" srcId="{670AF8D0-319D-4154-B034-F4FDD550ACC8}" destId="{F6AB0CE2-9040-4552-B52C-38A009969098}" srcOrd="0" destOrd="0" presId="urn:microsoft.com/office/officeart/2005/8/layout/lProcess3"/>
    <dgm:cxn modelId="{69926887-BF8D-4B32-9349-F2E5A1ADAED7}" srcId="{1CBE5E3C-1546-4785-9D51-45E5213A4BB9}" destId="{9761B5EB-EF04-4875-AF17-88AE7D433CA8}" srcOrd="0" destOrd="0" parTransId="{F523A5AB-A6FA-4707-B339-428689005FF6}" sibTransId="{CBD07A5F-E68D-49D0-8AB6-FDEBC4E6C437}"/>
    <dgm:cxn modelId="{45DAD08D-A96E-4422-8355-5016126CE89B}" srcId="{670AF8D0-319D-4154-B034-F4FDD550ACC8}" destId="{4A27AE21-D5FC-4719-9412-400B829BEA61}" srcOrd="0" destOrd="0" parTransId="{1E6AAEFE-CC58-4023-A262-46998BF3F4E2}" sibTransId="{618D8CE2-382F-4812-A1AD-D385B879A832}"/>
    <dgm:cxn modelId="{6DD08193-13F0-44AB-9EBE-7737DFF5E128}" type="presOf" srcId="{9761B5EB-EF04-4875-AF17-88AE7D433CA8}" destId="{6AF05CF1-25DB-4322-8EE7-386C14C522A9}" srcOrd="0" destOrd="0" presId="urn:microsoft.com/office/officeart/2005/8/layout/lProcess3"/>
    <dgm:cxn modelId="{202EFF98-4819-4E18-84CF-59A916DD50FF}" srcId="{48BF2823-E8D9-44BD-AAD7-493AB4B3CBE8}" destId="{BE085CD6-BC45-435E-BE78-ACBB2D4E4D09}" srcOrd="1" destOrd="0" parTransId="{6CE0A11E-B968-42D5-8EB9-2C8D242F6E6B}" sibTransId="{118A013F-A531-4A06-A46B-C24A571EC002}"/>
    <dgm:cxn modelId="{949245A2-930C-474A-B04D-A92F630F46D0}" type="presOf" srcId="{4FC4004C-2319-4C89-9C7C-604EDDB534FF}" destId="{28BA74DA-0B21-4851-98D0-30E6AF9B5854}" srcOrd="0" destOrd="0" presId="urn:microsoft.com/office/officeart/2005/8/layout/lProcess3"/>
    <dgm:cxn modelId="{A884D4B6-2672-40C9-80CD-CA9634ACE932}" srcId="{670AF8D0-319D-4154-B034-F4FDD550ACC8}" destId="{4FC4004C-2319-4C89-9C7C-604EDDB534FF}" srcOrd="3" destOrd="0" parTransId="{8B1FA3EB-2D98-45A3-A0E2-6724DBC12970}" sibTransId="{B7A33037-E04D-48A4-A4D0-A00B13686ADC}"/>
    <dgm:cxn modelId="{0C52DCBC-68A7-42E9-A2D7-FF9E1798AF4F}" srcId="{670AF8D0-319D-4154-B034-F4FDD550ACC8}" destId="{48BF2823-E8D9-44BD-AAD7-493AB4B3CBE8}" srcOrd="2" destOrd="0" parTransId="{EBC2454A-244A-4B91-A44E-EDA238DAA50F}" sibTransId="{B6F8A9DF-3C9E-47BD-9065-1B780F7FC597}"/>
    <dgm:cxn modelId="{455386C2-65C1-4829-BFB1-9073D4BBA2ED}" type="presOf" srcId="{7C6C58E6-B87C-4D48-B119-6169A0E6F466}" destId="{BC227FE9-F7E7-4906-AD4E-9D4F7BD008D4}" srcOrd="0" destOrd="0" presId="urn:microsoft.com/office/officeart/2005/8/layout/lProcess3"/>
    <dgm:cxn modelId="{262427C3-7D56-420F-B6CF-8AD62D908FD5}" type="presOf" srcId="{281D36DD-451B-482B-833F-5AC53B545758}" destId="{9CBA5D78-078D-4FD9-8E27-070FDB0CB9DE}" srcOrd="0" destOrd="0" presId="urn:microsoft.com/office/officeart/2005/8/layout/lProcess3"/>
    <dgm:cxn modelId="{493135C4-7712-4A00-B093-CDD739561EEF}" type="presOf" srcId="{CA5EB8D7-0F8F-40F0-99D3-4FB3EDB68E97}" destId="{BEB150C9-8EB9-417E-B1A0-66D35854E8F1}" srcOrd="0" destOrd="0" presId="urn:microsoft.com/office/officeart/2005/8/layout/lProcess3"/>
    <dgm:cxn modelId="{FEFA3AC5-9037-42A0-A1DC-4933ACB6D0A9}" type="presOf" srcId="{F90640F1-43C2-4404-97F4-525424064B43}" destId="{2BFD0373-6A6A-424B-AC79-C0E13460171E}" srcOrd="0" destOrd="0" presId="urn:microsoft.com/office/officeart/2005/8/layout/lProcess3"/>
    <dgm:cxn modelId="{1C8A2BC7-51EC-4AC2-8632-B143F667F0B6}" type="presOf" srcId="{BE085CD6-BC45-435E-BE78-ACBB2D4E4D09}" destId="{F3015949-11E3-4BB9-BA64-65E6E72686A6}" srcOrd="0" destOrd="0" presId="urn:microsoft.com/office/officeart/2005/8/layout/lProcess3"/>
    <dgm:cxn modelId="{7C33C59A-4A53-47F2-B118-2924B7836C46}" type="presParOf" srcId="{F6AB0CE2-9040-4552-B52C-38A009969098}" destId="{C9CFBDBF-C9CF-4ED9-8810-8F3457C2A275}" srcOrd="0" destOrd="0" presId="urn:microsoft.com/office/officeart/2005/8/layout/lProcess3"/>
    <dgm:cxn modelId="{D0C53186-7516-4993-B9DC-CF728EF23755}" type="presParOf" srcId="{C9CFBDBF-C9CF-4ED9-8810-8F3457C2A275}" destId="{D227ABB9-8E7F-4805-AC50-BE76AC3852E9}" srcOrd="0" destOrd="0" presId="urn:microsoft.com/office/officeart/2005/8/layout/lProcess3"/>
    <dgm:cxn modelId="{BAC2E99C-93B0-4196-BD79-CDA4F3638470}" type="presParOf" srcId="{C9CFBDBF-C9CF-4ED9-8810-8F3457C2A275}" destId="{AECB0E89-4D2D-43CE-ABC8-BFDABDABA47F}" srcOrd="1" destOrd="0" presId="urn:microsoft.com/office/officeart/2005/8/layout/lProcess3"/>
    <dgm:cxn modelId="{2B05EE81-362B-4DD8-83A8-01AC0C17BC2D}" type="presParOf" srcId="{C9CFBDBF-C9CF-4ED9-8810-8F3457C2A275}" destId="{BEB150C9-8EB9-417E-B1A0-66D35854E8F1}" srcOrd="2" destOrd="0" presId="urn:microsoft.com/office/officeart/2005/8/layout/lProcess3"/>
    <dgm:cxn modelId="{6936D4F6-A7BB-43AC-B5A4-968C935D03EA}" type="presParOf" srcId="{C9CFBDBF-C9CF-4ED9-8810-8F3457C2A275}" destId="{05711F56-56D3-4410-A1E7-3B0F63922168}" srcOrd="3" destOrd="0" presId="urn:microsoft.com/office/officeart/2005/8/layout/lProcess3"/>
    <dgm:cxn modelId="{AF38E547-8FBA-4DA7-81CA-AD94E22391E1}" type="presParOf" srcId="{C9CFBDBF-C9CF-4ED9-8810-8F3457C2A275}" destId="{9CBA5D78-078D-4FD9-8E27-070FDB0CB9DE}" srcOrd="4" destOrd="0" presId="urn:microsoft.com/office/officeart/2005/8/layout/lProcess3"/>
    <dgm:cxn modelId="{43F5EA43-06A6-4C68-9774-4F5A4149A206}" type="presParOf" srcId="{F6AB0CE2-9040-4552-B52C-38A009969098}" destId="{5437A714-6D3C-4B2D-80BC-67F503FDFF23}" srcOrd="1" destOrd="0" presId="urn:microsoft.com/office/officeart/2005/8/layout/lProcess3"/>
    <dgm:cxn modelId="{1F17080C-C1C2-46BF-AD34-91AC757E7FC3}" type="presParOf" srcId="{F6AB0CE2-9040-4552-B52C-38A009969098}" destId="{CFCB5570-2066-4E3B-8F6B-B0D4CDD1B55B}" srcOrd="2" destOrd="0" presId="urn:microsoft.com/office/officeart/2005/8/layout/lProcess3"/>
    <dgm:cxn modelId="{EC3F7581-401C-4679-A83D-2186C7B758BA}" type="presParOf" srcId="{CFCB5570-2066-4E3B-8F6B-B0D4CDD1B55B}" destId="{2A23FE23-BE0F-4B23-B3F2-2810739759F1}" srcOrd="0" destOrd="0" presId="urn:microsoft.com/office/officeart/2005/8/layout/lProcess3"/>
    <dgm:cxn modelId="{95BE998A-941A-4ADE-A9F1-1A512F6EA1E7}" type="presParOf" srcId="{CFCB5570-2066-4E3B-8F6B-B0D4CDD1B55B}" destId="{D37A4CE0-31F0-4685-83B8-53EB84455858}" srcOrd="1" destOrd="0" presId="urn:microsoft.com/office/officeart/2005/8/layout/lProcess3"/>
    <dgm:cxn modelId="{329FB728-0952-42E7-A80D-840128F7CD39}" type="presParOf" srcId="{CFCB5570-2066-4E3B-8F6B-B0D4CDD1B55B}" destId="{6AF05CF1-25DB-4322-8EE7-386C14C522A9}" srcOrd="2" destOrd="0" presId="urn:microsoft.com/office/officeart/2005/8/layout/lProcess3"/>
    <dgm:cxn modelId="{8830CAD2-039E-4AA7-A88C-1E2AC5E6FB9E}" type="presParOf" srcId="{CFCB5570-2066-4E3B-8F6B-B0D4CDD1B55B}" destId="{2C58A4F0-741D-48F2-B9BB-0CAD01D838C0}" srcOrd="3" destOrd="0" presId="urn:microsoft.com/office/officeart/2005/8/layout/lProcess3"/>
    <dgm:cxn modelId="{A65D7CB3-3473-4E7A-A6B1-660614309D89}" type="presParOf" srcId="{CFCB5570-2066-4E3B-8F6B-B0D4CDD1B55B}" destId="{BC227FE9-F7E7-4906-AD4E-9D4F7BD008D4}" srcOrd="4" destOrd="0" presId="urn:microsoft.com/office/officeart/2005/8/layout/lProcess3"/>
    <dgm:cxn modelId="{8FEB48C8-906C-4360-9249-B2DCE6592444}" type="presParOf" srcId="{F6AB0CE2-9040-4552-B52C-38A009969098}" destId="{7A38D261-53FC-43CA-8760-2C1AD120402F}" srcOrd="3" destOrd="0" presId="urn:microsoft.com/office/officeart/2005/8/layout/lProcess3"/>
    <dgm:cxn modelId="{0B2474EA-B458-4CB5-B204-8B7438B675D4}" type="presParOf" srcId="{F6AB0CE2-9040-4552-B52C-38A009969098}" destId="{40131CE7-6239-4281-8C14-FE8EC9E62392}" srcOrd="4" destOrd="0" presId="urn:microsoft.com/office/officeart/2005/8/layout/lProcess3"/>
    <dgm:cxn modelId="{6A6BADA2-E292-4D8D-A0A2-4B4BF7792D86}" type="presParOf" srcId="{40131CE7-6239-4281-8C14-FE8EC9E62392}" destId="{83305E62-AB13-494B-B26F-93E3B6242C92}" srcOrd="0" destOrd="0" presId="urn:microsoft.com/office/officeart/2005/8/layout/lProcess3"/>
    <dgm:cxn modelId="{4A32EB2E-D05C-49FE-8A6C-F05A0959FAA4}" type="presParOf" srcId="{40131CE7-6239-4281-8C14-FE8EC9E62392}" destId="{05AE4557-1FA9-4221-8D8A-D09BCD20B2D7}" srcOrd="1" destOrd="0" presId="urn:microsoft.com/office/officeart/2005/8/layout/lProcess3"/>
    <dgm:cxn modelId="{D1233BFE-93AC-4F57-9783-F2435AAB6609}" type="presParOf" srcId="{40131CE7-6239-4281-8C14-FE8EC9E62392}" destId="{2BFD0373-6A6A-424B-AC79-C0E13460171E}" srcOrd="2" destOrd="0" presId="urn:microsoft.com/office/officeart/2005/8/layout/lProcess3"/>
    <dgm:cxn modelId="{0CB4F9BE-8A8E-4F78-BDE7-56703330DB76}" type="presParOf" srcId="{40131CE7-6239-4281-8C14-FE8EC9E62392}" destId="{61CE5841-73F8-4EA4-8C97-F2B23A0CE68F}" srcOrd="3" destOrd="0" presId="urn:microsoft.com/office/officeart/2005/8/layout/lProcess3"/>
    <dgm:cxn modelId="{23FCA142-187E-4BA9-8434-86AE65542019}" type="presParOf" srcId="{40131CE7-6239-4281-8C14-FE8EC9E62392}" destId="{F3015949-11E3-4BB9-BA64-65E6E72686A6}" srcOrd="4" destOrd="0" presId="urn:microsoft.com/office/officeart/2005/8/layout/lProcess3"/>
    <dgm:cxn modelId="{4A768F35-780B-4E6D-889F-60BE81056375}" type="presParOf" srcId="{F6AB0CE2-9040-4552-B52C-38A009969098}" destId="{5F8C715D-6CE1-4310-8BA1-07B1792F1FED}" srcOrd="5" destOrd="0" presId="urn:microsoft.com/office/officeart/2005/8/layout/lProcess3"/>
    <dgm:cxn modelId="{CE693717-D1E8-47A8-94D7-5CD93727F6DC}" type="presParOf" srcId="{F6AB0CE2-9040-4552-B52C-38A009969098}" destId="{F027F664-E0B5-493E-B870-BF60DC506818}" srcOrd="6" destOrd="0" presId="urn:microsoft.com/office/officeart/2005/8/layout/lProcess3"/>
    <dgm:cxn modelId="{66EABBA2-F693-4ECD-AD7E-425C3C719A07}" type="presParOf" srcId="{F027F664-E0B5-493E-B870-BF60DC506818}" destId="{28BA74DA-0B21-4851-98D0-30E6AF9B5854}" srcOrd="0" destOrd="0" presId="urn:microsoft.com/office/officeart/2005/8/layout/lProcess3"/>
    <dgm:cxn modelId="{EF585D6A-51B3-46AE-BFE9-26EC7ADE0A88}" type="presParOf" srcId="{F027F664-E0B5-493E-B870-BF60DC506818}" destId="{5769635A-2138-4BB4-A4ED-F9480E55253F}" srcOrd="1" destOrd="0" presId="urn:microsoft.com/office/officeart/2005/8/layout/lProcess3"/>
    <dgm:cxn modelId="{1695897B-396B-47F6-9872-F04B794E3CBC}" type="presParOf" srcId="{F027F664-E0B5-493E-B870-BF60DC506818}" destId="{2F174F4D-6F41-4977-B6DE-E06F50E45CF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CDFC0-1156-431B-99F4-57803BC25808}">
      <dsp:nvSpPr>
        <dsp:cNvPr id="0" name=""/>
        <dsp:cNvSpPr/>
      </dsp:nvSpPr>
      <dsp:spPr>
        <a:xfrm rot="5400000">
          <a:off x="-182811" y="182898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2</a:t>
          </a:r>
          <a:r>
            <a:rPr lang="ko-KR" altLang="en-US" sz="1600" kern="1200" dirty="0"/>
            <a:t>주</a:t>
          </a:r>
        </a:p>
      </dsp:txBody>
      <dsp:txXfrm rot="-5400000">
        <a:off x="0" y="426646"/>
        <a:ext cx="853118" cy="365622"/>
      </dsp:txXfrm>
    </dsp:sp>
    <dsp:sp modelId="{A173A3A4-6065-450A-931E-8E304F3E1E48}">
      <dsp:nvSpPr>
        <dsp:cNvPr id="0" name=""/>
        <dsp:cNvSpPr/>
      </dsp:nvSpPr>
      <dsp:spPr>
        <a:xfrm rot="5400000">
          <a:off x="3105456" y="-2252250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기획서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캐릭터 테이블</a:t>
          </a:r>
        </a:p>
      </dsp:txBody>
      <dsp:txXfrm rot="-5400000">
        <a:off x="853119" y="38758"/>
        <a:ext cx="5258185" cy="714839"/>
      </dsp:txXfrm>
    </dsp:sp>
    <dsp:sp modelId="{2031C2C6-9532-40FF-9FA8-C0C588579FDD}">
      <dsp:nvSpPr>
        <dsp:cNvPr id="0" name=""/>
        <dsp:cNvSpPr/>
      </dsp:nvSpPr>
      <dsp:spPr>
        <a:xfrm rot="5400000">
          <a:off x="-182811" y="1254379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3</a:t>
          </a:r>
          <a:r>
            <a:rPr lang="ko-KR" altLang="en-US" sz="1600" kern="1200" dirty="0"/>
            <a:t>주</a:t>
          </a:r>
        </a:p>
      </dsp:txBody>
      <dsp:txXfrm rot="-5400000">
        <a:off x="0" y="1498127"/>
        <a:ext cx="853118" cy="365622"/>
      </dsp:txXfrm>
    </dsp:sp>
    <dsp:sp modelId="{B6942015-5506-4202-A3F0-626A87B36A85}">
      <dsp:nvSpPr>
        <dsp:cNvPr id="0" name=""/>
        <dsp:cNvSpPr/>
      </dsp:nvSpPr>
      <dsp:spPr>
        <a:xfrm rot="5400000">
          <a:off x="3105456" y="-1180769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기능 구현</a:t>
          </a:r>
        </a:p>
      </dsp:txBody>
      <dsp:txXfrm rot="-5400000">
        <a:off x="853119" y="1110239"/>
        <a:ext cx="5258185" cy="714839"/>
      </dsp:txXfrm>
    </dsp:sp>
    <dsp:sp modelId="{46E2BB68-E006-44B7-B237-AD8E0AD9BB54}">
      <dsp:nvSpPr>
        <dsp:cNvPr id="0" name=""/>
        <dsp:cNvSpPr/>
      </dsp:nvSpPr>
      <dsp:spPr>
        <a:xfrm rot="5400000">
          <a:off x="-182811" y="2325859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4</a:t>
          </a:r>
          <a:r>
            <a:rPr lang="ko-KR" altLang="en-US" sz="1600" kern="1200" dirty="0"/>
            <a:t>주</a:t>
          </a:r>
        </a:p>
      </dsp:txBody>
      <dsp:txXfrm rot="-5400000">
        <a:off x="0" y="2569607"/>
        <a:ext cx="853118" cy="365622"/>
      </dsp:txXfrm>
    </dsp:sp>
    <dsp:sp modelId="{62C7ABDC-6A00-4C59-9D9D-31FC82CAE349}">
      <dsp:nvSpPr>
        <dsp:cNvPr id="0" name=""/>
        <dsp:cNvSpPr/>
      </dsp:nvSpPr>
      <dsp:spPr>
        <a:xfrm rot="5400000">
          <a:off x="3105456" y="-109289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디자인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모델링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사운드</a:t>
          </a:r>
        </a:p>
      </dsp:txBody>
      <dsp:txXfrm rot="-5400000">
        <a:off x="853119" y="2181719"/>
        <a:ext cx="5258185" cy="714839"/>
      </dsp:txXfrm>
    </dsp:sp>
    <dsp:sp modelId="{33BF9DBB-26EC-422F-8383-2C1EF6EBB79C}">
      <dsp:nvSpPr>
        <dsp:cNvPr id="0" name=""/>
        <dsp:cNvSpPr/>
      </dsp:nvSpPr>
      <dsp:spPr>
        <a:xfrm rot="5400000">
          <a:off x="-182811" y="3397340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5</a:t>
          </a:r>
          <a:r>
            <a:rPr lang="ko-KR" altLang="en-US" sz="1600" kern="1200" dirty="0"/>
            <a:t>주</a:t>
          </a:r>
        </a:p>
      </dsp:txBody>
      <dsp:txXfrm rot="-5400000">
        <a:off x="0" y="3641088"/>
        <a:ext cx="853118" cy="365622"/>
      </dsp:txXfrm>
    </dsp:sp>
    <dsp:sp modelId="{71F04E62-3B53-4787-A8DE-363AF9BC8AF1}">
      <dsp:nvSpPr>
        <dsp:cNvPr id="0" name=""/>
        <dsp:cNvSpPr/>
      </dsp:nvSpPr>
      <dsp:spPr>
        <a:xfrm rot="5400000">
          <a:off x="3105456" y="962191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후처리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동영상 제작 및 발표 준비</a:t>
          </a:r>
        </a:p>
      </dsp:txBody>
      <dsp:txXfrm rot="-5400000">
        <a:off x="853119" y="3253200"/>
        <a:ext cx="5258185" cy="714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7ABB9-8E7F-4805-AC50-BE76AC3852E9}">
      <dsp:nvSpPr>
        <dsp:cNvPr id="0" name=""/>
        <dsp:cNvSpPr/>
      </dsp:nvSpPr>
      <dsp:spPr>
        <a:xfrm>
          <a:off x="371025" y="482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베타버전 완성</a:t>
          </a:r>
          <a:r>
            <a:rPr lang="en-US" altLang="ko-KR" sz="2100" kern="1200" dirty="0"/>
            <a:t>(10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482"/>
        <a:ext cx="1785212" cy="1190141"/>
      </dsp:txXfrm>
    </dsp:sp>
    <dsp:sp modelId="{BEB150C9-8EB9-417E-B1A0-66D35854E8F1}">
      <dsp:nvSpPr>
        <dsp:cNvPr id="0" name=""/>
        <dsp:cNvSpPr/>
      </dsp:nvSpPr>
      <dsp:spPr>
        <a:xfrm>
          <a:off x="2959582" y="101644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 업데이트</a:t>
          </a:r>
          <a:r>
            <a:rPr lang="en-US" altLang="ko-KR" sz="1800" kern="1200" dirty="0"/>
            <a:t>(11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3453491" y="101644"/>
        <a:ext cx="1481726" cy="987817"/>
      </dsp:txXfrm>
    </dsp:sp>
    <dsp:sp modelId="{9CBA5D78-078D-4FD9-8E27-070FDB0CB9DE}">
      <dsp:nvSpPr>
        <dsp:cNvPr id="0" name=""/>
        <dsp:cNvSpPr/>
      </dsp:nvSpPr>
      <dsp:spPr>
        <a:xfrm>
          <a:off x="5083389" y="101644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사운드 업데이트</a:t>
          </a:r>
          <a:r>
            <a:rPr lang="en-US" altLang="ko-KR" sz="1800" kern="1200" dirty="0"/>
            <a:t>(12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5577298" y="101644"/>
        <a:ext cx="1481726" cy="987817"/>
      </dsp:txXfrm>
    </dsp:sp>
    <dsp:sp modelId="{2A23FE23-BE0F-4B23-B3F2-2810739759F1}">
      <dsp:nvSpPr>
        <dsp:cNvPr id="0" name=""/>
        <dsp:cNvSpPr/>
      </dsp:nvSpPr>
      <dsp:spPr>
        <a:xfrm>
          <a:off x="371025" y="1357243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추가 캐릭터 및 맵 기획</a:t>
          </a:r>
          <a:r>
            <a:rPr lang="en-US" altLang="ko-KR" sz="2100" kern="1200" dirty="0"/>
            <a:t>(1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1357243"/>
        <a:ext cx="1785212" cy="1190141"/>
      </dsp:txXfrm>
    </dsp:sp>
    <dsp:sp modelId="{6AF05CF1-25DB-4322-8EE7-386C14C522A9}">
      <dsp:nvSpPr>
        <dsp:cNvPr id="0" name=""/>
        <dsp:cNvSpPr/>
      </dsp:nvSpPr>
      <dsp:spPr>
        <a:xfrm>
          <a:off x="2959582" y="1458405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추가 캐릭터 </a:t>
          </a:r>
          <a:r>
            <a:rPr lang="en-US" altLang="ko-KR" sz="1800" kern="1200" dirty="0"/>
            <a:t>1 </a:t>
          </a:r>
          <a:r>
            <a:rPr lang="ko-KR" altLang="en-US" sz="1800" kern="1200" dirty="0"/>
            <a:t>기능 구현</a:t>
          </a:r>
          <a:r>
            <a:rPr lang="en-US" altLang="ko-KR" sz="1800" kern="1200" dirty="0"/>
            <a:t>(2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3453491" y="1458405"/>
        <a:ext cx="1481726" cy="987817"/>
      </dsp:txXfrm>
    </dsp:sp>
    <dsp:sp modelId="{BC227FE9-F7E7-4906-AD4E-9D4F7BD008D4}">
      <dsp:nvSpPr>
        <dsp:cNvPr id="0" name=""/>
        <dsp:cNvSpPr/>
      </dsp:nvSpPr>
      <dsp:spPr>
        <a:xfrm>
          <a:off x="5083389" y="1458405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 업데이트</a:t>
          </a:r>
          <a:r>
            <a:rPr lang="en-US" altLang="ko-KR" sz="1800" kern="1200" dirty="0"/>
            <a:t>(3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5577298" y="1458405"/>
        <a:ext cx="1481726" cy="987817"/>
      </dsp:txXfrm>
    </dsp:sp>
    <dsp:sp modelId="{83305E62-AB13-494B-B26F-93E3B6242C92}">
      <dsp:nvSpPr>
        <dsp:cNvPr id="0" name=""/>
        <dsp:cNvSpPr/>
      </dsp:nvSpPr>
      <dsp:spPr>
        <a:xfrm>
          <a:off x="371025" y="2714004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베타 출시</a:t>
          </a:r>
          <a:r>
            <a:rPr lang="en-US" altLang="ko-KR" sz="2100" kern="1200" dirty="0"/>
            <a:t>(4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2714004"/>
        <a:ext cx="1785212" cy="1190141"/>
      </dsp:txXfrm>
    </dsp:sp>
    <dsp:sp modelId="{2BFD0373-6A6A-424B-AC79-C0E13460171E}">
      <dsp:nvSpPr>
        <dsp:cNvPr id="0" name=""/>
        <dsp:cNvSpPr/>
      </dsp:nvSpPr>
      <dsp:spPr>
        <a:xfrm>
          <a:off x="2959582" y="2815166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추가 캐릭터 </a:t>
          </a:r>
          <a:r>
            <a:rPr lang="en-US" altLang="ko-KR" sz="1800" kern="1200" dirty="0"/>
            <a:t>2 </a:t>
          </a:r>
          <a:r>
            <a:rPr lang="ko-KR" altLang="en-US" sz="1800" kern="1200" dirty="0"/>
            <a:t>기능 구현</a:t>
          </a:r>
          <a:r>
            <a:rPr lang="en-US" altLang="ko-KR" sz="1800" kern="1200" dirty="0"/>
            <a:t>(5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3453491" y="2815166"/>
        <a:ext cx="1481726" cy="987817"/>
      </dsp:txXfrm>
    </dsp:sp>
    <dsp:sp modelId="{F3015949-11E3-4BB9-BA64-65E6E72686A6}">
      <dsp:nvSpPr>
        <dsp:cNvPr id="0" name=""/>
        <dsp:cNvSpPr/>
      </dsp:nvSpPr>
      <dsp:spPr>
        <a:xfrm>
          <a:off x="5083389" y="2815166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 업데이트</a:t>
          </a:r>
          <a:r>
            <a:rPr lang="en-US" altLang="ko-KR" sz="1800" kern="1200" dirty="0"/>
            <a:t>(6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5577298" y="2815166"/>
        <a:ext cx="1481726" cy="987817"/>
      </dsp:txXfrm>
    </dsp:sp>
    <dsp:sp modelId="{28BA74DA-0B21-4851-98D0-30E6AF9B5854}">
      <dsp:nvSpPr>
        <dsp:cNvPr id="0" name=""/>
        <dsp:cNvSpPr/>
      </dsp:nvSpPr>
      <dsp:spPr>
        <a:xfrm>
          <a:off x="371025" y="4070765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사운드 업데이트</a:t>
          </a:r>
          <a:r>
            <a:rPr lang="en-US" altLang="ko-KR" sz="2100" kern="1200" dirty="0"/>
            <a:t>(7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4070765"/>
        <a:ext cx="1785212" cy="1190141"/>
      </dsp:txXfrm>
    </dsp:sp>
    <dsp:sp modelId="{2F174F4D-6F41-4977-B6DE-E06F50E45CF2}">
      <dsp:nvSpPr>
        <dsp:cNvPr id="0" name=""/>
        <dsp:cNvSpPr/>
      </dsp:nvSpPr>
      <dsp:spPr>
        <a:xfrm>
          <a:off x="2959582" y="4171927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정식 출시</a:t>
          </a:r>
        </a:p>
      </dsp:txBody>
      <dsp:txXfrm>
        <a:off x="3453491" y="4171927"/>
        <a:ext cx="1481726" cy="987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698DA-3D9E-4598-A999-ED7BAAC1DF9B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DE73D-3E80-44D9-A914-FC8B2D86A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0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0C5F1-7A3B-4F30-9019-229C57DE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F7C1FB-3449-4B6B-A0DF-1ABAE9C9F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FF6B6-FD4E-4562-BE99-DC807F15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B44CA-2877-4F0B-8372-DF533AE3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753AE-633A-4F8E-8ED2-71C13D6D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1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F0F25-EF4D-447D-9E5C-AC1FB14E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9F4D4-A72C-4AD2-8AF4-F409D4FA4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3958C-7B0C-480A-BF2D-C12A8BFD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1C746-41DB-47F0-A5C6-383601AA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8FA59-6F8B-4B9A-AB4D-A21112B8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2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0163F5-3433-45DF-8861-123EC3178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C1BF1-7104-4470-8ABF-655934DBD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16E39-3FFB-4021-96DE-30AB6B93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10CB-879F-4795-9E80-BF42356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E7BFA-CA77-4812-9405-B7CAF087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9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AB49C-5D13-43AB-932E-D883C26C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C2777-5E81-4668-A58B-094DF7BB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A3FEA-A10E-4B48-9EA9-0957EC0E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69DEB6-F27A-47F5-9B47-55138AE7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F364E-7E27-4E90-96FE-4BE25ED2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3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35D7F-061E-40F3-97BF-046B712D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90581-7818-4BAB-9845-E8C93F8A6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C589D-C7A8-4080-996F-67709345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1790A-8FA3-4D79-ABFF-1C594B68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03EB3-7358-4A62-B1A9-57FF9CFA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35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7166-370D-4F0F-B3E7-C8F359F8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4AA71-4CD5-4245-981F-B4233BCFC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2C05C1-6DCE-44CF-A0A8-721A9889D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7FB03-9339-4121-8AA0-842D6514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1B05D-231C-4566-8DA9-77ED8EFE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7518D-CD0A-4333-A7EC-5A28F225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53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79780-2841-4BE6-8B3E-B7C96838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6FC655-E2BB-4F1C-AC6D-7EB27D51B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C6B1D-1214-4C41-AFD7-AAD0A0F87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82EC35-B5D3-4AD3-82FB-8C065606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5D2675-7638-4CA0-9BC4-D7A53CEA8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CB17FD-454E-4288-B5BC-105B652F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D81772-6013-490B-9823-E44762E1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9D82-DC66-46D7-9CD3-03B77262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1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095-8E25-4323-9F24-8AA39DEB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FC89D8-07A1-4CEA-BC23-E656DB5C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3B3CE1-5EDF-4D79-9820-85F1FFB8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9B0770-9C45-466E-B193-540BD558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8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270F4A-2DE3-497C-ABA6-AB71C9A6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60184-26D1-44EA-B79C-A06CE707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36272-5CCA-4873-BDC3-8A2FE958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4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334A-2755-41F6-A254-1B9E1A5E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092D5-A13A-4471-94F8-532FAB2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443265-FD8A-48F6-BAC4-80E9977CC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47E05A-1E2A-46C1-A273-CC4CD047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E3CB2-3B74-4BCC-9825-30D37A1F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5E9-59E5-4AF2-8104-DB453B17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31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4E89-6050-4096-B304-64F8494E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2F9DE5-53F7-4B0A-9786-505833999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2A1829-41F5-4D7D-B1A2-46B2315C5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48776-DD95-4326-A82E-97B4D0B9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15465-4B7D-48A7-9222-E665FFC4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900CEE-52AA-4E18-8D03-54328F3F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7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68C4D-BF73-4305-BBD0-B6D40C019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E01A4-8ED1-497B-A570-AFB77CDD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942A4-E37B-400A-8294-F887D7A46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D24C6-EDDE-44A2-99D5-08796498ED7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DA80E-E6BC-4E13-B130-FECF64363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672C5-8871-40A9-83A1-00C21417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insight.co.kr/news/articleView.html?idxno=30961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6.svg"/><Relationship Id="rId7" Type="http://schemas.openxmlformats.org/officeDocument/2006/relationships/hyperlink" Target="https://post.naver.com/viewer/postView.nhn?volumeNo=34354283&amp;memberNo=48333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junews.com/view/20240104151922317" TargetMode="External"/><Relationship Id="rId5" Type="http://schemas.openxmlformats.org/officeDocument/2006/relationships/hyperlink" Target="https://dealsite.co.kr/articles/115393" TargetMode="External"/><Relationship Id="rId4" Type="http://schemas.openxmlformats.org/officeDocument/2006/relationships/hyperlink" Target="https://www.seoul.co.kr/news/economy/IT/2023/04/19/2023041902100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7700" y="1175148"/>
            <a:ext cx="2704300" cy="4507704"/>
            <a:chOff x="0" y="0"/>
            <a:chExt cx="1068365" cy="1780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8366" cy="1780821"/>
            </a:xfrm>
            <a:custGeom>
              <a:avLst/>
              <a:gdLst/>
              <a:ahLst/>
              <a:cxnLst/>
              <a:rect l="l" t="t" r="r" b="b"/>
              <a:pathLst>
                <a:path w="1068366" h="1780821">
                  <a:moveTo>
                    <a:pt x="0" y="0"/>
                  </a:moveTo>
                  <a:lnTo>
                    <a:pt x="1068366" y="0"/>
                  </a:lnTo>
                  <a:lnTo>
                    <a:pt x="1068366" y="1780821"/>
                  </a:lnTo>
                  <a:lnTo>
                    <a:pt x="0" y="1780821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68365" cy="1818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800" y="2074708"/>
            <a:ext cx="4876101" cy="907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>
                <a:solidFill>
                  <a:srgbClr val="9B6F3E"/>
                </a:solidFill>
                <a:latin typeface="Baskerville Old Face" panose="02020602080505020303" pitchFamily="18" charset="0"/>
                <a:ea typeface="Baskerville Display PT Italics"/>
                <a:cs typeface="Baskerville Display PT Italics"/>
                <a:sym typeface="Baskerville Display PT Italics"/>
              </a:rPr>
              <a:t>FairyTailChess</a:t>
            </a:r>
            <a:endParaRPr lang="en-US" sz="5324" i="1" dirty="0">
              <a:solidFill>
                <a:srgbClr val="9B6F3E"/>
              </a:solidFill>
              <a:latin typeface="Baskerville Old Face" panose="02020602080505020303" pitchFamily="18" charset="0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4213360"/>
            <a:ext cx="5334000" cy="37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ko-KR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</a:p>
          <a:p>
            <a:pPr algn="just">
              <a:lnSpc>
                <a:spcPts val="1400"/>
              </a:lnSpc>
            </a:pPr>
            <a:r>
              <a:rPr lang="en-US" altLang="ko-KR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Baskerville Old Face" panose="02020602080505020303" pitchFamily="18" charset="0"/>
                <a:ea typeface="이롭게 바탕체 OTF Medium" panose="020B0600000101010101" pitchFamily="34" charset="-127"/>
                <a:cs typeface="Inter"/>
                <a:sym typeface="Inter"/>
              </a:rPr>
              <a:t>간단한 규칙에 전략 보드 게임</a:t>
            </a:r>
            <a:endParaRPr lang="en-US" dirty="0">
              <a:solidFill>
                <a:srgbClr val="000000"/>
              </a:solidFill>
              <a:latin typeface="Baskerville Old Face" panose="02020602080505020303" pitchFamily="18" charset="0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2024.10.04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9011" y="354724"/>
            <a:ext cx="2327189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조하진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0" name="Picture 6" descr="https://i.pinimg.com/564x/49/60/b2/4960b2507e1ffa86b01169439e51a5b2.jpg">
            <a:extLst>
              <a:ext uri="{FF2B5EF4-FFF2-40B4-BE49-F238E27FC236}">
                <a16:creationId xmlns:a16="http://schemas.microsoft.com/office/drawing/2014/main" id="{AB3416B3-CE98-40DA-9A6E-2257AD9E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01" y="1425617"/>
            <a:ext cx="6630099" cy="372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76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916908" y="-158727"/>
            <a:ext cx="4722400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조작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(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방향키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)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1028" name="Picture 4" descr="https://i.pinimg.com/564x/03/4a/0f/034a0f2306f26855f1c93b35856d3eb4.jpg">
            <a:extLst>
              <a:ext uri="{FF2B5EF4-FFF2-40B4-BE49-F238E27FC236}">
                <a16:creationId xmlns:a16="http://schemas.microsoft.com/office/drawing/2014/main" id="{30F55BA5-2997-47F6-B462-7253DA17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99" y="2998220"/>
            <a:ext cx="3253478" cy="211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D7297D-6D3D-4D55-B805-94FE1317184E}"/>
              </a:ext>
            </a:extLst>
          </p:cNvPr>
          <p:cNvCxnSpPr>
            <a:cxnSpLocks/>
          </p:cNvCxnSpPr>
          <p:nvPr/>
        </p:nvCxnSpPr>
        <p:spPr>
          <a:xfrm flipH="1" flipV="1">
            <a:off x="3916908" y="2801298"/>
            <a:ext cx="1000835" cy="559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33F5FD-93A8-4279-A025-1D1D35347B4C}"/>
              </a:ext>
            </a:extLst>
          </p:cNvPr>
          <p:cNvSpPr/>
          <p:nvPr/>
        </p:nvSpPr>
        <p:spPr>
          <a:xfrm>
            <a:off x="2169994" y="1516680"/>
            <a:ext cx="2188077" cy="127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 </a:t>
            </a:r>
            <a:r>
              <a:rPr lang="ko-KR" altLang="en-US" dirty="0">
                <a:solidFill>
                  <a:schemeClr val="tx1"/>
                </a:solidFill>
              </a:rPr>
              <a:t>된 아군 유닛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전후좌우</a:t>
            </a:r>
            <a:r>
              <a:rPr lang="ko-KR" altLang="en-US" dirty="0">
                <a:solidFill>
                  <a:schemeClr val="tx1"/>
                </a:solidFill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91685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252717" y="-145079"/>
            <a:ext cx="592629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조작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(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숫자 </a:t>
            </a:r>
            <a:r>
              <a:rPr lang="ko-KR" altLang="en-US" sz="4000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키패드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)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1030" name="Picture 6" descr="https://i.pinimg.com/564x/ad/4d/8e/ad4d8e8ed10a10118a4fc6e9d1f4c7d4.jpg">
            <a:extLst>
              <a:ext uri="{FF2B5EF4-FFF2-40B4-BE49-F238E27FC236}">
                <a16:creationId xmlns:a16="http://schemas.microsoft.com/office/drawing/2014/main" id="{CE68301E-5335-43AF-B247-3C2A039A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0" y="1333642"/>
            <a:ext cx="4190715" cy="419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E06278-E457-49C9-A708-4C9280A2F05F}"/>
              </a:ext>
            </a:extLst>
          </p:cNvPr>
          <p:cNvSpPr/>
          <p:nvPr/>
        </p:nvSpPr>
        <p:spPr>
          <a:xfrm>
            <a:off x="5390866" y="949610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7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6E4E57-BB1D-4FB1-AE5A-0003865201CF}"/>
              </a:ext>
            </a:extLst>
          </p:cNvPr>
          <p:cNvSpPr/>
          <p:nvPr/>
        </p:nvSpPr>
        <p:spPr>
          <a:xfrm>
            <a:off x="7404802" y="949610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8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9ABED-C121-497F-9080-3731F763610F}"/>
              </a:ext>
            </a:extLst>
          </p:cNvPr>
          <p:cNvSpPr/>
          <p:nvPr/>
        </p:nvSpPr>
        <p:spPr>
          <a:xfrm>
            <a:off x="9418738" y="949610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9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0B7CE9-8B0D-421D-B4BD-F140B5B1F719}"/>
              </a:ext>
            </a:extLst>
          </p:cNvPr>
          <p:cNvSpPr/>
          <p:nvPr/>
        </p:nvSpPr>
        <p:spPr>
          <a:xfrm>
            <a:off x="5390865" y="2553107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4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E1A163-F89C-4C64-B610-43B12208B04E}"/>
              </a:ext>
            </a:extLst>
          </p:cNvPr>
          <p:cNvSpPr/>
          <p:nvPr/>
        </p:nvSpPr>
        <p:spPr>
          <a:xfrm>
            <a:off x="7404802" y="2553107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유닛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82807C-7BD9-424A-933C-A2D1E4265CE8}"/>
              </a:ext>
            </a:extLst>
          </p:cNvPr>
          <p:cNvSpPr/>
          <p:nvPr/>
        </p:nvSpPr>
        <p:spPr>
          <a:xfrm>
            <a:off x="9418739" y="2553107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6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40F6EE-9B86-4FEE-8F95-6CCAD735EAE9}"/>
              </a:ext>
            </a:extLst>
          </p:cNvPr>
          <p:cNvSpPr/>
          <p:nvPr/>
        </p:nvSpPr>
        <p:spPr>
          <a:xfrm>
            <a:off x="5390865" y="4176960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1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26D273-B7E3-46E3-8D55-58C554936964}"/>
              </a:ext>
            </a:extLst>
          </p:cNvPr>
          <p:cNvSpPr/>
          <p:nvPr/>
        </p:nvSpPr>
        <p:spPr>
          <a:xfrm>
            <a:off x="7404802" y="4216250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2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4CB155-768F-4612-9935-BC529A4F9B6E}"/>
              </a:ext>
            </a:extLst>
          </p:cNvPr>
          <p:cNvSpPr/>
          <p:nvPr/>
        </p:nvSpPr>
        <p:spPr>
          <a:xfrm>
            <a:off x="9418737" y="4216251"/>
            <a:ext cx="1774209" cy="1460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</a:rPr>
              <a:t>3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310C6-2DEB-4EB1-8CB4-68965D25B266}"/>
              </a:ext>
            </a:extLst>
          </p:cNvPr>
          <p:cNvSpPr txBox="1"/>
          <p:nvPr/>
        </p:nvSpPr>
        <p:spPr>
          <a:xfrm>
            <a:off x="7049958" y="5734231"/>
            <a:ext cx="420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Select </a:t>
            </a:r>
            <a:r>
              <a:rPr lang="ko-KR" altLang="en-US" dirty="0"/>
              <a:t>된 아군 유닛 이동</a:t>
            </a:r>
          </a:p>
        </p:txBody>
      </p:sp>
    </p:spTree>
    <p:extLst>
      <p:ext uri="{BB962C8B-B14F-4D97-AF65-F5344CB8AC3E}">
        <p14:creationId xmlns:p14="http://schemas.microsoft.com/office/powerpoint/2010/main" val="26422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941466" y="-145079"/>
            <a:ext cx="4397315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스테이지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78D743-FC6B-430E-9562-D5C1F79A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66" y="1354111"/>
            <a:ext cx="7908779" cy="44820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75C4BE-952E-4ECD-9094-3315D03A2006}"/>
              </a:ext>
            </a:extLst>
          </p:cNvPr>
          <p:cNvSpPr/>
          <p:nvPr/>
        </p:nvSpPr>
        <p:spPr>
          <a:xfrm>
            <a:off x="532263" y="968991"/>
            <a:ext cx="777922" cy="547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옵션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AA8D57-63F8-47CA-967C-89DD1695440D}"/>
              </a:ext>
            </a:extLst>
          </p:cNvPr>
          <p:cNvCxnSpPr>
            <a:stCxn id="3" idx="3"/>
          </p:cNvCxnSpPr>
          <p:nvPr/>
        </p:nvCxnSpPr>
        <p:spPr>
          <a:xfrm>
            <a:off x="1310185" y="1242828"/>
            <a:ext cx="1173708" cy="381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7DD2DA-8755-4E96-8DF4-1DD0A9D9CD25}"/>
              </a:ext>
            </a:extLst>
          </p:cNvPr>
          <p:cNvSpPr/>
          <p:nvPr/>
        </p:nvSpPr>
        <p:spPr>
          <a:xfrm>
            <a:off x="3955788" y="756407"/>
            <a:ext cx="1557908" cy="54767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짝수 홀수 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DCB7EB-71B6-4430-B4B3-6601D1927A1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630304" y="1030244"/>
            <a:ext cx="325484" cy="59384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82615D-1858-428A-8C3F-ACEEE3B1362D}"/>
              </a:ext>
            </a:extLst>
          </p:cNvPr>
          <p:cNvSpPr/>
          <p:nvPr/>
        </p:nvSpPr>
        <p:spPr>
          <a:xfrm>
            <a:off x="0" y="1962424"/>
            <a:ext cx="1719617" cy="54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배치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플레이어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적 차례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3399CC-C9E4-4D65-AC88-383E092AFBBE}"/>
              </a:ext>
            </a:extLst>
          </p:cNvPr>
          <p:cNvCxnSpPr>
            <a:stCxn id="23" idx="3"/>
          </p:cNvCxnSpPr>
          <p:nvPr/>
        </p:nvCxnSpPr>
        <p:spPr>
          <a:xfrm flipV="1">
            <a:off x="1719617" y="2224585"/>
            <a:ext cx="764276" cy="11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5E6D59-B544-4CF5-A901-EA56E23E48FC}"/>
              </a:ext>
            </a:extLst>
          </p:cNvPr>
          <p:cNvSpPr/>
          <p:nvPr/>
        </p:nvSpPr>
        <p:spPr>
          <a:xfrm>
            <a:off x="313899" y="3630306"/>
            <a:ext cx="1405718" cy="114640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남은 이동 횟수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en-US" altLang="ko-KR" dirty="0">
                <a:solidFill>
                  <a:schemeClr val="tx1"/>
                </a:solidFill>
              </a:rPr>
              <a:t>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2717F9C-2427-4E96-ADC3-CA0691670E4F}"/>
              </a:ext>
            </a:extLst>
          </p:cNvPr>
          <p:cNvCxnSpPr/>
          <p:nvPr/>
        </p:nvCxnSpPr>
        <p:spPr>
          <a:xfrm flipV="1">
            <a:off x="1719617" y="2772236"/>
            <a:ext cx="764276" cy="8587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AC174-5281-4BCD-AC3D-F2CC3F94D1D5}"/>
              </a:ext>
            </a:extLst>
          </p:cNvPr>
          <p:cNvSpPr/>
          <p:nvPr/>
        </p:nvSpPr>
        <p:spPr>
          <a:xfrm>
            <a:off x="10472383" y="2081287"/>
            <a:ext cx="1437564" cy="1555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Select</a:t>
            </a:r>
            <a:r>
              <a:rPr lang="ko-KR" altLang="en-US" dirty="0">
                <a:solidFill>
                  <a:schemeClr val="tx1"/>
                </a:solidFill>
              </a:rPr>
              <a:t>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정보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140BC1-CA17-411B-8A0F-AF32082156FB}"/>
              </a:ext>
            </a:extLst>
          </p:cNvPr>
          <p:cNvCxnSpPr>
            <a:endCxn id="21" idx="1"/>
          </p:cNvCxnSpPr>
          <p:nvPr/>
        </p:nvCxnSpPr>
        <p:spPr>
          <a:xfrm flipV="1">
            <a:off x="10003809" y="2859210"/>
            <a:ext cx="468574" cy="47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53D0AE-91E4-456B-ABC1-BCECC4B975F8}"/>
              </a:ext>
            </a:extLst>
          </p:cNvPr>
          <p:cNvSpPr/>
          <p:nvPr/>
        </p:nvSpPr>
        <p:spPr>
          <a:xfrm>
            <a:off x="10672549" y="5076967"/>
            <a:ext cx="1237398" cy="5731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턴 종료 버튼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BE91175-3491-4926-AAE9-63E83FD23956}"/>
              </a:ext>
            </a:extLst>
          </p:cNvPr>
          <p:cNvCxnSpPr>
            <a:endCxn id="25" idx="1"/>
          </p:cNvCxnSpPr>
          <p:nvPr/>
        </p:nvCxnSpPr>
        <p:spPr>
          <a:xfrm>
            <a:off x="9864934" y="5322627"/>
            <a:ext cx="807615" cy="40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2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941466" y="-145079"/>
            <a:ext cx="4792977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스테이지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.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맵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78D743-FC6B-430E-9562-D5C1F79A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" y="1168108"/>
            <a:ext cx="7908779" cy="44820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AC174-5281-4BCD-AC3D-F2CC3F94D1D5}"/>
              </a:ext>
            </a:extLst>
          </p:cNvPr>
          <p:cNvSpPr/>
          <p:nvPr/>
        </p:nvSpPr>
        <p:spPr>
          <a:xfrm>
            <a:off x="8734443" y="1106688"/>
            <a:ext cx="3216323" cy="1964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타일 </a:t>
            </a:r>
            <a:r>
              <a:rPr lang="ko-KR" altLang="en-US" dirty="0" err="1">
                <a:solidFill>
                  <a:schemeClr val="tx1"/>
                </a:solidFill>
              </a:rPr>
              <a:t>맵은</a:t>
            </a:r>
            <a:r>
              <a:rPr lang="ko-KR" altLang="en-US" dirty="0">
                <a:solidFill>
                  <a:schemeClr val="tx1"/>
                </a:solidFill>
              </a:rPr>
              <a:t> 보스에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따라서 </a:t>
            </a:r>
            <a:r>
              <a:rPr lang="ko-KR" altLang="en-US" dirty="0">
                <a:solidFill>
                  <a:srgbClr val="C00000"/>
                </a:solidFill>
              </a:rPr>
              <a:t>적 진형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상단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</a:p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중립 진형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중단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</a:p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아군 진형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하단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범위가 다른 직사각형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맵이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생성됩니다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8D0C05-A45F-444E-AF50-FA1CF52AA548}"/>
              </a:ext>
            </a:extLst>
          </p:cNvPr>
          <p:cNvSpPr/>
          <p:nvPr/>
        </p:nvSpPr>
        <p:spPr>
          <a:xfrm>
            <a:off x="9021170" y="5148534"/>
            <a:ext cx="3061672" cy="850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적 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진형과 아군 진형은 항상 동일한 타일 수를 지닙니다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EA2639-5545-4E03-BF50-06D86A2B5138}"/>
              </a:ext>
            </a:extLst>
          </p:cNvPr>
          <p:cNvSpPr/>
          <p:nvPr/>
        </p:nvSpPr>
        <p:spPr>
          <a:xfrm>
            <a:off x="8734442" y="3097765"/>
            <a:ext cx="3216323" cy="1964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배경 이미지는 보스에 따라서 지정된 </a:t>
            </a:r>
            <a:r>
              <a:rPr lang="en-US" altLang="ko-KR" dirty="0">
                <a:solidFill>
                  <a:schemeClr val="tx1"/>
                </a:solidFill>
              </a:rPr>
              <a:t>sprite </a:t>
            </a:r>
            <a:r>
              <a:rPr lang="ko-KR" altLang="en-US" dirty="0">
                <a:solidFill>
                  <a:schemeClr val="tx1"/>
                </a:solidFill>
              </a:rPr>
              <a:t>이미지가 나옵니다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45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941466" y="-145079"/>
            <a:ext cx="4792977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스테이지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.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맵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78D743-FC6B-430E-9562-D5C1F79A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9" y="1178710"/>
            <a:ext cx="7908779" cy="44820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AC174-5281-4BCD-AC3D-F2CC3F94D1D5}"/>
              </a:ext>
            </a:extLst>
          </p:cNvPr>
          <p:cNvSpPr/>
          <p:nvPr/>
        </p:nvSpPr>
        <p:spPr>
          <a:xfrm>
            <a:off x="8734443" y="821434"/>
            <a:ext cx="3216323" cy="1964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적 유닛은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보스 유닛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+ 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보스마다 지정된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기본 유닛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+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고유 유닛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으로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구성되있습니다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8D0C05-A45F-444E-AF50-FA1CF52AA548}"/>
              </a:ext>
            </a:extLst>
          </p:cNvPr>
          <p:cNvSpPr/>
          <p:nvPr/>
        </p:nvSpPr>
        <p:spPr>
          <a:xfrm>
            <a:off x="8625385" y="3151932"/>
            <a:ext cx="3425588" cy="230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적 유닛은 스테이지 난이도에 비례해 개수와 강화 단계가 오릅니다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ctr"/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적 유닛 수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ko-KR" altLang="en-US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기본유닛</a:t>
            </a:r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스테이지 난이도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+1)</a:t>
            </a:r>
          </a:p>
          <a:p>
            <a:pPr algn="ctr"/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단계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단계 이후에는 고유 유닛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+1)</a:t>
            </a:r>
          </a:p>
          <a:p>
            <a:pPr algn="ctr"/>
            <a:endParaRPr lang="en-US" altLang="ko-KR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강화 단계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ko-KR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스테이지 난이도 </a:t>
            </a: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(0~6)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B5FAEC7-CD50-42E4-BA18-BED89C53C1AB}"/>
              </a:ext>
            </a:extLst>
          </p:cNvPr>
          <p:cNvSpPr/>
          <p:nvPr/>
        </p:nvSpPr>
        <p:spPr>
          <a:xfrm>
            <a:off x="2931474" y="1787857"/>
            <a:ext cx="3083011" cy="1282883"/>
          </a:xfrm>
          <a:prstGeom prst="ellipse">
            <a:avLst/>
          </a:prstGeom>
          <a:noFill/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8BB3B35-E5B3-40A5-8FEE-E64B16BD42C5}"/>
              </a:ext>
            </a:extLst>
          </p:cNvPr>
          <p:cNvCxnSpPr>
            <a:cxnSpLocks/>
            <a:stCxn id="21" idx="1"/>
            <a:endCxn id="3" idx="7"/>
          </p:cNvCxnSpPr>
          <p:nvPr/>
        </p:nvCxnSpPr>
        <p:spPr>
          <a:xfrm flipH="1">
            <a:off x="5562988" y="1803460"/>
            <a:ext cx="3171455" cy="17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95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823370" y="-134417"/>
            <a:ext cx="4397315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스테이지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1AD40-F640-4A7C-86DF-1ADD4A15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1108453"/>
            <a:ext cx="5944430" cy="34580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A16285-8400-430D-852C-887444A2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156" y="1308506"/>
            <a:ext cx="4210638" cy="305795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9D7226-DFCB-4992-8AF4-64AD648CD1B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272237" y="2837482"/>
            <a:ext cx="12259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164932D-DE60-4A9C-BE6E-DBE18962D5D7}"/>
              </a:ext>
            </a:extLst>
          </p:cNvPr>
          <p:cNvSpPr/>
          <p:nvPr/>
        </p:nvSpPr>
        <p:spPr>
          <a:xfrm>
            <a:off x="2180476" y="2988063"/>
            <a:ext cx="696036" cy="710935"/>
          </a:xfrm>
          <a:prstGeom prst="ellipse">
            <a:avLst/>
          </a:prstGeom>
          <a:noFill/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E655BA2-D524-4BCC-A842-909CDDC77B99}"/>
              </a:ext>
            </a:extLst>
          </p:cNvPr>
          <p:cNvSpPr/>
          <p:nvPr/>
        </p:nvSpPr>
        <p:spPr>
          <a:xfrm>
            <a:off x="9390552" y="2988062"/>
            <a:ext cx="696036" cy="710935"/>
          </a:xfrm>
          <a:prstGeom prst="ellipse">
            <a:avLst/>
          </a:prstGeom>
          <a:noFill/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59DB40-83D1-4617-B4A4-9639B0CB0606}"/>
              </a:ext>
            </a:extLst>
          </p:cNvPr>
          <p:cNvSpPr/>
          <p:nvPr/>
        </p:nvSpPr>
        <p:spPr>
          <a:xfrm>
            <a:off x="2180476" y="4790364"/>
            <a:ext cx="8887858" cy="959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배치 단계에서 배치되지 않고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공중에 남아있는 말은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 시작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플레이어 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시 제거됩니다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180BD6-935B-4882-908B-B43BB4C36A78}"/>
              </a:ext>
            </a:extLst>
          </p:cNvPr>
          <p:cNvSpPr/>
          <p:nvPr/>
        </p:nvSpPr>
        <p:spPr>
          <a:xfrm>
            <a:off x="7915701" y="5651878"/>
            <a:ext cx="3889611" cy="394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chemeClr val="tx1"/>
                </a:solidFill>
              </a:rPr>
              <a:t>단 보유 말 리스트에서는 제거되지 않습니다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라오루 - 탐욕의 왕 공략">
            <a:extLst>
              <a:ext uri="{FF2B5EF4-FFF2-40B4-BE49-F238E27FC236}">
                <a16:creationId xmlns:a16="http://schemas.microsoft.com/office/drawing/2014/main" id="{445D0818-B778-4338-9860-ADCB6F35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0" y="1502737"/>
            <a:ext cx="5969117" cy="33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859E3-F931-4B3D-A69F-113A73480912}"/>
              </a:ext>
            </a:extLst>
          </p:cNvPr>
          <p:cNvSpPr txBox="1"/>
          <p:nvPr/>
        </p:nvSpPr>
        <p:spPr>
          <a:xfrm>
            <a:off x="1209265" y="4978313"/>
            <a:ext cx="44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맞닿은 말이 가진 각각의 숫자 범위 내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랜덤으로 정해진 숫자를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D1FC1-056F-4BDE-99D8-FE9C0F6E4E77}"/>
              </a:ext>
            </a:extLst>
          </p:cNvPr>
          <p:cNvSpPr txBox="1"/>
          <p:nvPr/>
        </p:nvSpPr>
        <p:spPr>
          <a:xfrm>
            <a:off x="9154496" y="1498190"/>
            <a:ext cx="1879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39C62-11A6-42D7-BA1E-C415B542E2D7}"/>
              </a:ext>
            </a:extLst>
          </p:cNvPr>
          <p:cNvSpPr txBox="1"/>
          <p:nvPr/>
        </p:nvSpPr>
        <p:spPr>
          <a:xfrm>
            <a:off x="9220150" y="3781231"/>
            <a:ext cx="1879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</a:t>
            </a:r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B51D962A-BC82-4426-9CD9-F6383051A6C8}"/>
              </a:ext>
            </a:extLst>
          </p:cNvPr>
          <p:cNvSpPr/>
          <p:nvPr/>
        </p:nvSpPr>
        <p:spPr>
          <a:xfrm>
            <a:off x="7799730" y="2052188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1~5</a:t>
            </a:r>
            <a:endParaRPr lang="ko-KR" altLang="en-US" dirty="0"/>
          </a:p>
        </p:txBody>
      </p:sp>
      <p:sp>
        <p:nvSpPr>
          <p:cNvPr id="10" name="오각형 9">
            <a:extLst>
              <a:ext uri="{FF2B5EF4-FFF2-40B4-BE49-F238E27FC236}">
                <a16:creationId xmlns:a16="http://schemas.microsoft.com/office/drawing/2014/main" id="{C63258FA-DF89-4868-B0F0-3E71625BDA4A}"/>
              </a:ext>
            </a:extLst>
          </p:cNvPr>
          <p:cNvSpPr/>
          <p:nvPr/>
        </p:nvSpPr>
        <p:spPr>
          <a:xfrm>
            <a:off x="10245064" y="2012674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1~3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CFFB6-A836-48E8-87BC-79D4F39A2BE6}"/>
              </a:ext>
            </a:extLst>
          </p:cNvPr>
          <p:cNvCxnSpPr>
            <a:cxnSpLocks/>
          </p:cNvCxnSpPr>
          <p:nvPr/>
        </p:nvCxnSpPr>
        <p:spPr>
          <a:xfrm>
            <a:off x="9238385" y="2672063"/>
            <a:ext cx="855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95AA92-681F-4A9C-B777-D6880284BCD0}"/>
              </a:ext>
            </a:extLst>
          </p:cNvPr>
          <p:cNvSpPr txBox="1"/>
          <p:nvPr/>
        </p:nvSpPr>
        <p:spPr>
          <a:xfrm>
            <a:off x="7936633" y="853388"/>
            <a:ext cx="3162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Ex) 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아군 말 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3, 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 말 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</a:p>
          <a:p>
            <a:pPr algn="ctr"/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아군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 /   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A9432-CDB9-4EFC-A6A3-8E5353C2D9DD}"/>
              </a:ext>
            </a:extLst>
          </p:cNvPr>
          <p:cNvSpPr txBox="1"/>
          <p:nvPr/>
        </p:nvSpPr>
        <p:spPr>
          <a:xfrm>
            <a:off x="7571306" y="3147171"/>
            <a:ext cx="4112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상대 숫자 만큼 숫자 범위 최대치 감소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(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해당 스테이지 동안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3DE90C-9CCE-4CA9-AD7B-A05E40133A39}"/>
              </a:ext>
            </a:extLst>
          </p:cNvPr>
          <p:cNvSpPr/>
          <p:nvPr/>
        </p:nvSpPr>
        <p:spPr>
          <a:xfrm>
            <a:off x="7961800" y="4166707"/>
            <a:ext cx="1076411" cy="119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</a:t>
            </a:r>
          </a:p>
        </p:txBody>
      </p:sp>
      <p:sp>
        <p:nvSpPr>
          <p:cNvPr id="19" name="순서도: 수동 입력 18">
            <a:extLst>
              <a:ext uri="{FF2B5EF4-FFF2-40B4-BE49-F238E27FC236}">
                <a16:creationId xmlns:a16="http://schemas.microsoft.com/office/drawing/2014/main" id="{4976EEA8-FFA8-4037-84A4-E92B73F0486E}"/>
              </a:ext>
            </a:extLst>
          </p:cNvPr>
          <p:cNvSpPr/>
          <p:nvPr/>
        </p:nvSpPr>
        <p:spPr>
          <a:xfrm>
            <a:off x="10376783" y="4714808"/>
            <a:ext cx="968578" cy="645786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동 입력 19">
            <a:extLst>
              <a:ext uri="{FF2B5EF4-FFF2-40B4-BE49-F238E27FC236}">
                <a16:creationId xmlns:a16="http://schemas.microsoft.com/office/drawing/2014/main" id="{088F8A0C-C6F7-4C6F-AF2A-E55588FC691B}"/>
              </a:ext>
            </a:extLst>
          </p:cNvPr>
          <p:cNvSpPr/>
          <p:nvPr/>
        </p:nvSpPr>
        <p:spPr>
          <a:xfrm rot="10800000">
            <a:off x="10386218" y="4246831"/>
            <a:ext cx="959141" cy="553999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78AE3B-0A25-4EBC-832D-4C007ED32096}"/>
              </a:ext>
            </a:extLst>
          </p:cNvPr>
          <p:cNvCxnSpPr>
            <a:cxnSpLocks/>
          </p:cNvCxnSpPr>
          <p:nvPr/>
        </p:nvCxnSpPr>
        <p:spPr>
          <a:xfrm>
            <a:off x="9301243" y="4657830"/>
            <a:ext cx="855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F4CBB4-A4CD-42F2-A8EC-583D7431F5EF}"/>
              </a:ext>
            </a:extLst>
          </p:cNvPr>
          <p:cNvSpPr txBox="1"/>
          <p:nvPr/>
        </p:nvSpPr>
        <p:spPr>
          <a:xfrm>
            <a:off x="8226449" y="5458213"/>
            <a:ext cx="403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해당 말 파괴 및 삭제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스테이지 종류 후에도 유지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7E126158-B3B0-46D7-806F-8BCD2FDDEE52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전투처리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9B1840C8-FD6E-4E9B-A509-9133F1513658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86E7DE76-3B9F-40FB-884C-D130E6D58AF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11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D6C8D1E3-A604-4496-A16E-D2251F0E7A6B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4AD38767-7915-4384-AE97-0184F79ED65E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8C4084B-C8F1-40E3-A70D-68C1D0C1C769}"/>
              </a:ext>
            </a:extLst>
          </p:cNvPr>
          <p:cNvSpPr txBox="1"/>
          <p:nvPr/>
        </p:nvSpPr>
        <p:spPr>
          <a:xfrm>
            <a:off x="574410" y="1216147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모티브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라이브러리 오브 루이나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21264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F859E3-F931-4B3D-A69F-113A73480912}"/>
              </a:ext>
            </a:extLst>
          </p:cNvPr>
          <p:cNvSpPr txBox="1"/>
          <p:nvPr/>
        </p:nvSpPr>
        <p:spPr>
          <a:xfrm>
            <a:off x="9205876" y="1270366"/>
            <a:ext cx="28589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숫자가 동일할 시 양측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유닛 모두 파괴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측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패배한 유닛이 나온 숫자만큼 승리한 유닛 숫자 최대치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최소치 감소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(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최대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0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까지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측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파괴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!</a:t>
            </a: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보유 말 리스트에서도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제거 됩니다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endParaRPr lang="ko-KR" altLang="en-US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7E126158-B3B0-46D7-806F-8BCD2FDDEE52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전투처리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9B1840C8-FD6E-4E9B-A509-9133F1513658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86E7DE76-3B9F-40FB-884C-D130E6D58AF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11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D6C8D1E3-A604-4496-A16E-D2251F0E7A6B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4AD38767-7915-4384-AE97-0184F79ED65E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902D8C-13D1-49F5-AD52-AE8E0A8F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8666"/>
            <a:ext cx="8506237" cy="440701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16F1D25-0294-4558-AF46-AAF689AA923C}"/>
              </a:ext>
            </a:extLst>
          </p:cNvPr>
          <p:cNvSpPr/>
          <p:nvPr/>
        </p:nvSpPr>
        <p:spPr>
          <a:xfrm>
            <a:off x="2958829" y="3429000"/>
            <a:ext cx="1296537" cy="1146412"/>
          </a:xfrm>
          <a:prstGeom prst="ellipse">
            <a:avLst/>
          </a:prstGeom>
          <a:noFill/>
          <a:ln>
            <a:solidFill>
              <a:srgbClr val="FF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51A41F-69BC-4E4B-A80F-9A440E33C7F5}"/>
              </a:ext>
            </a:extLst>
          </p:cNvPr>
          <p:cNvSpPr/>
          <p:nvPr/>
        </p:nvSpPr>
        <p:spPr>
          <a:xfrm>
            <a:off x="1849394" y="5486400"/>
            <a:ext cx="3650654" cy="586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매 전투 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유닛의 숫자 범위 중 랜덤으로 숫자가 지정됩니다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2E2FD1-8006-48B4-A8B8-E5FCF06FB43B}"/>
              </a:ext>
            </a:extLst>
          </p:cNvPr>
          <p:cNvCxnSpPr>
            <a:stCxn id="11" idx="0"/>
            <a:endCxn id="9" idx="4"/>
          </p:cNvCxnSpPr>
          <p:nvPr/>
        </p:nvCxnSpPr>
        <p:spPr>
          <a:xfrm flipH="1" flipV="1">
            <a:off x="3607098" y="4575412"/>
            <a:ext cx="67623" cy="910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9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F859E3-F931-4B3D-A69F-113A73480912}"/>
              </a:ext>
            </a:extLst>
          </p:cNvPr>
          <p:cNvSpPr txBox="1"/>
          <p:nvPr/>
        </p:nvSpPr>
        <p:spPr>
          <a:xfrm>
            <a:off x="8256895" y="2023278"/>
            <a:ext cx="3562066" cy="312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플레이어 유닛과 적 유닛이 맞닿으면 </a:t>
            </a:r>
            <a:r>
              <a:rPr lang="ko-KR" altLang="en-US" dirty="0">
                <a:solidFill>
                  <a:srgbClr val="FF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</a:t>
            </a:r>
            <a:endParaRPr lang="en-US" altLang="ko-KR" dirty="0">
              <a:solidFill>
                <a:srgbClr val="FF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=&gt;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메뉴 화면으로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보스 유닛과 아군 유닛이 맞닿으면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=&gt;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상점으로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플레이어 유닛과 보스 유닛이 만나면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=&gt;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상점으로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7E126158-B3B0-46D7-806F-8BCD2FDDEE52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전투처리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9B1840C8-FD6E-4E9B-A509-9133F1513658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86E7DE76-3B9F-40FB-884C-D130E6D58AF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11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D6C8D1E3-A604-4496-A16E-D2251F0E7A6B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4AD38767-7915-4384-AE97-0184F79ED65E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45B7F8-5071-4AE6-9345-C649BC85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38" y="1472320"/>
            <a:ext cx="7076595" cy="40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251259BB-E779-4866-B9CA-0BDD02E31B7E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13E0A407-50D8-423B-A6A6-00FB14EB72D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9267B2-3246-4E45-B975-53CA05767D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12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75A67B19-DAC9-4BF7-9E49-74E0396DFD3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91252979-B093-487E-823B-4482272B290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0899C2-5E22-4D57-9BC5-9896FC7C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89" y="966200"/>
            <a:ext cx="8761219" cy="49255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604523-3A90-4440-90F8-202DAF5DB11A}"/>
              </a:ext>
            </a:extLst>
          </p:cNvPr>
          <p:cNvSpPr/>
          <p:nvPr/>
        </p:nvSpPr>
        <p:spPr>
          <a:xfrm>
            <a:off x="10822675" y="966200"/>
            <a:ext cx="1238534" cy="381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재화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E1A7D82-C366-4CAF-A939-E0A5E4142062}"/>
              </a:ext>
            </a:extLst>
          </p:cNvPr>
          <p:cNvCxnSpPr>
            <a:stCxn id="3" idx="1"/>
          </p:cNvCxnSpPr>
          <p:nvPr/>
        </p:nvCxnSpPr>
        <p:spPr>
          <a:xfrm flipH="1">
            <a:off x="10331355" y="1157182"/>
            <a:ext cx="491320" cy="19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FFE946-6FC2-463C-9CBE-BA222DDB0A3D}"/>
              </a:ext>
            </a:extLst>
          </p:cNvPr>
          <p:cNvSpPr/>
          <p:nvPr/>
        </p:nvSpPr>
        <p:spPr>
          <a:xfrm>
            <a:off x="532263" y="968991"/>
            <a:ext cx="777922" cy="547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옵션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EBE785-5620-491D-998F-BA16FFDDDE07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310185" y="1242828"/>
            <a:ext cx="614149" cy="10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562403-A485-4823-84F6-1746DC71D8A1}"/>
              </a:ext>
            </a:extLst>
          </p:cNvPr>
          <p:cNvSpPr/>
          <p:nvPr/>
        </p:nvSpPr>
        <p:spPr>
          <a:xfrm>
            <a:off x="10822675" y="4804012"/>
            <a:ext cx="1238534" cy="65509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다음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451C9E4-7DDA-4C2E-8EAD-000DBB625E09}"/>
              </a:ext>
            </a:extLst>
          </p:cNvPr>
          <p:cNvCxnSpPr>
            <a:stCxn id="23" idx="1"/>
          </p:cNvCxnSpPr>
          <p:nvPr/>
        </p:nvCxnSpPr>
        <p:spPr>
          <a:xfrm flipH="1">
            <a:off x="10331355" y="5131558"/>
            <a:ext cx="491320" cy="20471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8795C8-A115-4785-A1EF-9D0815C5238B}"/>
              </a:ext>
            </a:extLst>
          </p:cNvPr>
          <p:cNvSpPr/>
          <p:nvPr/>
        </p:nvSpPr>
        <p:spPr>
          <a:xfrm>
            <a:off x="97808" y="5268032"/>
            <a:ext cx="1343167" cy="54762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보유 말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005C9CC-7976-44F0-A214-2517FA2CDD2B}"/>
              </a:ext>
            </a:extLst>
          </p:cNvPr>
          <p:cNvCxnSpPr>
            <a:stCxn id="26" idx="3"/>
          </p:cNvCxnSpPr>
          <p:nvPr/>
        </p:nvCxnSpPr>
        <p:spPr>
          <a:xfrm flipV="1">
            <a:off x="1440975" y="5509838"/>
            <a:ext cx="606189" cy="32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7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7">
            <a:extLst>
              <a:ext uri="{FF2B5EF4-FFF2-40B4-BE49-F238E27FC236}">
                <a16:creationId xmlns:a16="http://schemas.microsoft.com/office/drawing/2014/main" id="{ABFFF811-CA7D-4D0E-ACA9-C2C9E5E0669A}"/>
              </a:ext>
            </a:extLst>
          </p:cNvPr>
          <p:cNvGrpSpPr/>
          <p:nvPr/>
        </p:nvGrpSpPr>
        <p:grpSpPr>
          <a:xfrm>
            <a:off x="556004" y="1531619"/>
            <a:ext cx="2972480" cy="4353844"/>
            <a:chOff x="0" y="0"/>
            <a:chExt cx="1065834" cy="1561146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2FF83D5-2E80-46C1-A49F-407696117DB3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F23C4F3F-CF9A-4271-BDE1-C7449D753B62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BA3EFB00-DE88-4633-A8B5-4BBD7C53BD62}"/>
              </a:ext>
            </a:extLst>
          </p:cNvPr>
          <p:cNvGrpSpPr/>
          <p:nvPr/>
        </p:nvGrpSpPr>
        <p:grpSpPr>
          <a:xfrm>
            <a:off x="4329302" y="1531619"/>
            <a:ext cx="2972480" cy="4353844"/>
            <a:chOff x="0" y="0"/>
            <a:chExt cx="1065834" cy="156114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A63F389-3A50-48B5-8326-18B5E4DA2A33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B77E8E4A-39D8-4B7E-AA7E-4308986BBDF3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EC89D3-D85E-4955-9E2A-3C02C1408F9F}"/>
              </a:ext>
            </a:extLst>
          </p:cNvPr>
          <p:cNvGrpSpPr/>
          <p:nvPr/>
        </p:nvGrpSpPr>
        <p:grpSpPr>
          <a:xfrm>
            <a:off x="8102600" y="1531619"/>
            <a:ext cx="2972480" cy="4353844"/>
            <a:chOff x="0" y="0"/>
            <a:chExt cx="1065834" cy="15611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40E635-3676-4F83-AC2B-B3D47AEB03FD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6E04609-52F6-4E2B-AD27-8DCA24555C82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C3BDE3A-D5A6-4A39-B1DE-6BBB5684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126509"/>
            <a:ext cx="2154340" cy="718724"/>
          </a:xfrm>
        </p:spPr>
        <p:txBody>
          <a:bodyPr>
            <a:normAutofit fontScale="90000"/>
          </a:bodyPr>
          <a:lstStyle/>
          <a:p>
            <a:pPr>
              <a:lnSpc>
                <a:spcPts val="7453"/>
              </a:lnSpc>
            </a:pPr>
            <a:r>
              <a:rPr lang="en-US" altLang="ko-KR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Index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97657B-3C9B-4EDC-89FD-A597ECF33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619" y="1821458"/>
            <a:ext cx="3644900" cy="44790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Title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시장조사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장르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컨셉 아트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89B6492-6FE0-4959-8E97-2A61F119270D}"/>
              </a:ext>
            </a:extLst>
          </p:cNvPr>
          <p:cNvSpPr txBox="1">
            <a:spLocks/>
          </p:cNvSpPr>
          <p:nvPr/>
        </p:nvSpPr>
        <p:spPr>
          <a:xfrm>
            <a:off x="4804912" y="1821458"/>
            <a:ext cx="3644900" cy="4064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시스템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전투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상점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스테이지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씬 연결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조작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캐릭터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1" algn="l"/>
            <a:endParaRPr lang="en-US" altLang="ko-KR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3E8AF4B-8614-4FB4-932C-246C948B4447}"/>
              </a:ext>
            </a:extLst>
          </p:cNvPr>
          <p:cNvSpPr txBox="1">
            <a:spLocks/>
          </p:cNvSpPr>
          <p:nvPr/>
        </p:nvSpPr>
        <p:spPr>
          <a:xfrm>
            <a:off x="8547100" y="1821458"/>
            <a:ext cx="3644900" cy="4064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Targeting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BM</a:t>
            </a:r>
          </a:p>
          <a:p>
            <a:pPr algn="l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플랫폼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l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개발 일정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92DD4485-747B-46DF-B27F-610B792D9F75}"/>
              </a:ext>
            </a:extLst>
          </p:cNvPr>
          <p:cNvSpPr/>
          <p:nvPr/>
        </p:nvSpPr>
        <p:spPr>
          <a:xfrm>
            <a:off x="685800" y="727745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3204163-0238-46B3-8362-B01DB4005540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C47D882-7DE6-4A62-9229-C9C4C551A3D7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284440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251259BB-E779-4866-B9CA-0BDD02E31B7E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13E0A407-50D8-423B-A6A6-00FB14EB72D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9267B2-3246-4E45-B975-53CA05767D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13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75A67B19-DAC9-4BF7-9E49-74E0396DFD3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91252979-B093-487E-823B-4482272B290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AB43DF-A5A1-469C-9461-492A5714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76859"/>
            <a:ext cx="8406231" cy="47042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5B9842-0FB0-4DCB-B3BA-7E1850A79F0F}"/>
              </a:ext>
            </a:extLst>
          </p:cNvPr>
          <p:cNvSpPr/>
          <p:nvPr/>
        </p:nvSpPr>
        <p:spPr>
          <a:xfrm>
            <a:off x="9350398" y="1035916"/>
            <a:ext cx="2483892" cy="298885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스테이지에서 파괴 된 말은 리스트에서 제거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말에 대한 정보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강화 대상 말을 </a:t>
            </a:r>
            <a:r>
              <a:rPr lang="ko-KR" altLang="en-US" dirty="0" err="1">
                <a:solidFill>
                  <a:schemeClr val="tx1"/>
                </a:solidFill>
              </a:rPr>
              <a:t>좌클릭하여</a:t>
            </a:r>
            <a:r>
              <a:rPr lang="ko-KR" altLang="en-US" dirty="0">
                <a:solidFill>
                  <a:schemeClr val="tx1"/>
                </a:solidFill>
              </a:rPr>
              <a:t> 선택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B4ED87D-3F1D-483E-AC3E-77607BDDAE8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482687" y="2530345"/>
            <a:ext cx="2867711" cy="140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7E0534C0-51E1-4CC3-8D46-6F67EC8E5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970" y="3556826"/>
            <a:ext cx="169568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0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129C2BEA-C87A-463D-A841-5751F1B6FA59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5A6EEF37-FD83-44A3-A6B8-2A40681C42A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DEE6401-78FB-4B62-A824-C36DBB628ADE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14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3F8397E9-4775-4F4D-B5F6-41CFBD25938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F757B60F-1D9E-45DF-81A7-BD41082E1375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1CA719-994B-4F67-8894-90D11D0F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29" y="1108392"/>
            <a:ext cx="8296339" cy="46412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D88D77-F806-455B-B8EE-97E55C0171F1}"/>
              </a:ext>
            </a:extLst>
          </p:cNvPr>
          <p:cNvSpPr/>
          <p:nvPr/>
        </p:nvSpPr>
        <p:spPr>
          <a:xfrm>
            <a:off x="30708" y="3893024"/>
            <a:ext cx="1852684" cy="60220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강화 소비 재화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B6A58D-1150-45C4-808E-2FA7B37DD7A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83392" y="4194127"/>
            <a:ext cx="3347502" cy="1322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9B4A0-D4CD-4E3F-B31D-D9228B0CB8E0}"/>
              </a:ext>
            </a:extLst>
          </p:cNvPr>
          <p:cNvSpPr/>
          <p:nvPr/>
        </p:nvSpPr>
        <p:spPr>
          <a:xfrm>
            <a:off x="10617958" y="1882517"/>
            <a:ext cx="1451212" cy="1836371"/>
          </a:xfrm>
          <a:prstGeom prst="rect">
            <a:avLst/>
          </a:prstGeom>
          <a:noFill/>
          <a:ln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강화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 모습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EDEBE9-E7C0-48A2-B45D-440254421F8E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352430" y="2800703"/>
            <a:ext cx="22655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1013378" y="1132327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2306885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605182" y="515898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350104" y="520543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350104" y="1238877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4799863" y="436185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140 </a:t>
            </a:r>
            <a:r>
              <a:rPr lang="ko-KR" altLang="en-US" dirty="0"/>
              <a:t>골드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552381-2FE4-43E2-81C7-5E3F13393108}"/>
              </a:ext>
            </a:extLst>
          </p:cNvPr>
          <p:cNvSpPr/>
          <p:nvPr/>
        </p:nvSpPr>
        <p:spPr>
          <a:xfrm>
            <a:off x="2549729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112ECB-FE16-4A8A-9F75-BD26B67DE714}"/>
              </a:ext>
            </a:extLst>
          </p:cNvPr>
          <p:cNvSpPr/>
          <p:nvPr/>
        </p:nvSpPr>
        <p:spPr>
          <a:xfrm>
            <a:off x="7281587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4F1F46-3F4A-453C-A069-20ECF72B48EF}"/>
              </a:ext>
            </a:extLst>
          </p:cNvPr>
          <p:cNvSpPr/>
          <p:nvPr/>
        </p:nvSpPr>
        <p:spPr>
          <a:xfrm>
            <a:off x="7524431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B1207-A64E-4E67-A239-7189950C09EF}"/>
              </a:ext>
            </a:extLst>
          </p:cNvPr>
          <p:cNvCxnSpPr/>
          <p:nvPr/>
        </p:nvCxnSpPr>
        <p:spPr>
          <a:xfrm>
            <a:off x="5371226" y="2675493"/>
            <a:ext cx="1667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71F4B6-47D9-447C-A2E4-B884F145462A}"/>
              </a:ext>
            </a:extLst>
          </p:cNvPr>
          <p:cNvSpPr txBox="1"/>
          <p:nvPr/>
        </p:nvSpPr>
        <p:spPr>
          <a:xfrm>
            <a:off x="1864612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FABC6-C565-42EE-A00A-BABE3B5174D1}"/>
              </a:ext>
            </a:extLst>
          </p:cNvPr>
          <p:cNvSpPr txBox="1"/>
          <p:nvPr/>
        </p:nvSpPr>
        <p:spPr>
          <a:xfrm>
            <a:off x="6875668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97ECD9-B96E-491D-9008-099DD4832142}"/>
              </a:ext>
            </a:extLst>
          </p:cNvPr>
          <p:cNvSpPr/>
          <p:nvPr/>
        </p:nvSpPr>
        <p:spPr>
          <a:xfrm>
            <a:off x="8817470" y="117609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95C258A5-C3EE-4FBC-8CBD-A0F719FB5459}"/>
              </a:ext>
            </a:extLst>
          </p:cNvPr>
          <p:cNvSpPr txBox="1"/>
          <p:nvPr/>
        </p:nvSpPr>
        <p:spPr>
          <a:xfrm>
            <a:off x="3730306" y="-145079"/>
            <a:ext cx="4855826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/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플레이어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8E6E1CAD-2AE1-40B3-8F9E-69314EB27A7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C8E9A0-51CD-4CC3-A07D-2BCC25C1691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15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79C04018-32EB-4170-94CF-B6C09459742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CDD5139-3788-4527-951A-CD9062430EAA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59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1013378" y="1132327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2306885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605182" y="515898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350104" y="520543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350104" y="1238877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4799863" y="436185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140 </a:t>
            </a:r>
            <a:r>
              <a:rPr lang="ko-KR" altLang="en-US" dirty="0"/>
              <a:t>골드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552381-2FE4-43E2-81C7-5E3F13393108}"/>
              </a:ext>
            </a:extLst>
          </p:cNvPr>
          <p:cNvSpPr/>
          <p:nvPr/>
        </p:nvSpPr>
        <p:spPr>
          <a:xfrm>
            <a:off x="2549729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112ECB-FE16-4A8A-9F75-BD26B67DE714}"/>
              </a:ext>
            </a:extLst>
          </p:cNvPr>
          <p:cNvSpPr/>
          <p:nvPr/>
        </p:nvSpPr>
        <p:spPr>
          <a:xfrm>
            <a:off x="7281587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4F1F46-3F4A-453C-A069-20ECF72B48EF}"/>
              </a:ext>
            </a:extLst>
          </p:cNvPr>
          <p:cNvSpPr/>
          <p:nvPr/>
        </p:nvSpPr>
        <p:spPr>
          <a:xfrm>
            <a:off x="7524431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B1207-A64E-4E67-A239-7189950C09EF}"/>
              </a:ext>
            </a:extLst>
          </p:cNvPr>
          <p:cNvCxnSpPr/>
          <p:nvPr/>
        </p:nvCxnSpPr>
        <p:spPr>
          <a:xfrm>
            <a:off x="5371226" y="2675493"/>
            <a:ext cx="1667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71F4B6-47D9-447C-A2E4-B884F145462A}"/>
              </a:ext>
            </a:extLst>
          </p:cNvPr>
          <p:cNvSpPr txBox="1"/>
          <p:nvPr/>
        </p:nvSpPr>
        <p:spPr>
          <a:xfrm>
            <a:off x="1864612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FABC6-C565-42EE-A00A-BABE3B5174D1}"/>
              </a:ext>
            </a:extLst>
          </p:cNvPr>
          <p:cNvSpPr txBox="1"/>
          <p:nvPr/>
        </p:nvSpPr>
        <p:spPr>
          <a:xfrm>
            <a:off x="6875668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97ECD9-B96E-491D-9008-099DD4832142}"/>
              </a:ext>
            </a:extLst>
          </p:cNvPr>
          <p:cNvSpPr/>
          <p:nvPr/>
        </p:nvSpPr>
        <p:spPr>
          <a:xfrm>
            <a:off x="8817470" y="117609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95C258A5-C3EE-4FBC-8CBD-A0F719FB5459}"/>
              </a:ext>
            </a:extLst>
          </p:cNvPr>
          <p:cNvSpPr txBox="1"/>
          <p:nvPr/>
        </p:nvSpPr>
        <p:spPr>
          <a:xfrm>
            <a:off x="3730306" y="-145079"/>
            <a:ext cx="4855826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/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플레이어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8E6E1CAD-2AE1-40B3-8F9E-69314EB27A7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C8E9A0-51CD-4CC3-A07D-2BCC25C1691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16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79C04018-32EB-4170-94CF-B6C09459742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CDD5139-3788-4527-951A-CD9062430EAA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85869D9-2663-4912-B280-6CE072665915}"/>
              </a:ext>
            </a:extLst>
          </p:cNvPr>
          <p:cNvGrpSpPr/>
          <p:nvPr/>
        </p:nvGrpSpPr>
        <p:grpSpPr>
          <a:xfrm>
            <a:off x="935313" y="1139451"/>
            <a:ext cx="10321372" cy="4672668"/>
            <a:chOff x="935314" y="1158804"/>
            <a:chExt cx="10321372" cy="467266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E119ADE-062C-4174-BDD5-557A748E12FE}"/>
                </a:ext>
              </a:extLst>
            </p:cNvPr>
            <p:cNvGrpSpPr/>
            <p:nvPr/>
          </p:nvGrpSpPr>
          <p:grpSpPr>
            <a:xfrm>
              <a:off x="935314" y="1158804"/>
              <a:ext cx="10321372" cy="4672668"/>
              <a:chOff x="935314" y="1336963"/>
              <a:chExt cx="10321372" cy="4672668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C54833C7-9B8E-47DE-84C0-37792E357F8C}"/>
                  </a:ext>
                </a:extLst>
              </p:cNvPr>
              <p:cNvSpPr/>
              <p:nvPr/>
            </p:nvSpPr>
            <p:spPr>
              <a:xfrm>
                <a:off x="935314" y="1336963"/>
                <a:ext cx="10321372" cy="46726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DE3E5B2-6841-4F03-A21C-46553DED28C8}"/>
                  </a:ext>
                </a:extLst>
              </p:cNvPr>
              <p:cNvSpPr/>
              <p:nvPr/>
            </p:nvSpPr>
            <p:spPr>
              <a:xfrm>
                <a:off x="8527118" y="5363623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상점으로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1B7B4752-D998-4CDB-A367-88D08479B99F}"/>
                  </a:ext>
                </a:extLst>
              </p:cNvPr>
              <p:cNvSpPr/>
              <p:nvPr/>
            </p:nvSpPr>
            <p:spPr>
              <a:xfrm>
                <a:off x="1272040" y="5410067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아군 선택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EADFF0B-F924-4BD0-9571-C51EC4167585}"/>
                  </a:ext>
                </a:extLst>
              </p:cNvPr>
              <p:cNvSpPr/>
              <p:nvPr/>
            </p:nvSpPr>
            <p:spPr>
              <a:xfrm>
                <a:off x="1272040" y="1443513"/>
                <a:ext cx="662730" cy="5788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설정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DB53932-8AB4-416F-869F-54F5FC180C39}"/>
                  </a:ext>
                </a:extLst>
              </p:cNvPr>
              <p:cNvSpPr/>
              <p:nvPr/>
            </p:nvSpPr>
            <p:spPr>
              <a:xfrm>
                <a:off x="4721799" y="4566493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150 </a:t>
                </a:r>
                <a:r>
                  <a:rPr lang="ko-KR" altLang="en-US" dirty="0"/>
                  <a:t>골드</a:t>
                </a:r>
              </a:p>
            </p:txBody>
          </p: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D854209D-F954-4321-8076-E91009C95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0544" y="3349505"/>
                <a:ext cx="2064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3E223FB-75AF-46C3-BF9E-7DFB5F9849D6}"/>
                  </a:ext>
                </a:extLst>
              </p:cNvPr>
              <p:cNvSpPr/>
              <p:nvPr/>
            </p:nvSpPr>
            <p:spPr>
              <a:xfrm>
                <a:off x="8739406" y="1443513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100 G</a:t>
                </a:r>
                <a:endParaRPr lang="ko-KR" altLang="en-US" dirty="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CE07B90A-4830-42A5-8554-CDD5214F2209}"/>
                  </a:ext>
                </a:extLst>
              </p:cNvPr>
              <p:cNvSpPr/>
              <p:nvPr/>
            </p:nvSpPr>
            <p:spPr>
              <a:xfrm>
                <a:off x="2870218" y="4431533"/>
                <a:ext cx="1596307" cy="347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2686BD8-541A-4E8E-B5D9-ADDCEA99B212}"/>
                  </a:ext>
                </a:extLst>
              </p:cNvPr>
              <p:cNvSpPr/>
              <p:nvPr/>
            </p:nvSpPr>
            <p:spPr>
              <a:xfrm>
                <a:off x="7449158" y="4378935"/>
                <a:ext cx="1596307" cy="347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A765148-8BF1-4449-AD81-FC635BC51372}"/>
                  </a:ext>
                </a:extLst>
              </p:cNvPr>
              <p:cNvSpPr/>
              <p:nvPr/>
            </p:nvSpPr>
            <p:spPr>
              <a:xfrm>
                <a:off x="2879069" y="4446668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AA0B763-3AE9-4A78-93A1-FF83CBB950A6}"/>
                  </a:ext>
                </a:extLst>
              </p:cNvPr>
              <p:cNvSpPr/>
              <p:nvPr/>
            </p:nvSpPr>
            <p:spPr>
              <a:xfrm>
                <a:off x="3409212" y="4453055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6CBA04E7-9814-4980-B8E4-24BA79D2CEC5}"/>
                  </a:ext>
                </a:extLst>
              </p:cNvPr>
              <p:cNvSpPr/>
              <p:nvPr/>
            </p:nvSpPr>
            <p:spPr>
              <a:xfrm>
                <a:off x="3939355" y="4459442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296BACD-8276-469E-9C36-A1CE4A722797}"/>
                  </a:ext>
                </a:extLst>
              </p:cNvPr>
              <p:cNvSpPr/>
              <p:nvPr/>
            </p:nvSpPr>
            <p:spPr>
              <a:xfrm>
                <a:off x="7496394" y="4389533"/>
                <a:ext cx="450333" cy="3186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70ED1D3-2FD5-4D28-9587-B7ADC1FC9B8B}"/>
                  </a:ext>
                </a:extLst>
              </p:cNvPr>
              <p:cNvSpPr/>
              <p:nvPr/>
            </p:nvSpPr>
            <p:spPr>
              <a:xfrm>
                <a:off x="8026537" y="4395920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8636EB73-7C9A-43D0-83E4-72C9FA2E98C8}"/>
                  </a:ext>
                </a:extLst>
              </p:cNvPr>
              <p:cNvSpPr/>
              <p:nvPr/>
            </p:nvSpPr>
            <p:spPr>
              <a:xfrm>
                <a:off x="8556680" y="4402307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F7E2321-E21E-4069-A20D-93DD29F391B7}"/>
                </a:ext>
              </a:extLst>
            </p:cNvPr>
            <p:cNvGrpSpPr/>
            <p:nvPr/>
          </p:nvGrpSpPr>
          <p:grpSpPr>
            <a:xfrm>
              <a:off x="2841237" y="2212056"/>
              <a:ext cx="1693214" cy="1936630"/>
              <a:chOff x="1531237" y="5147587"/>
              <a:chExt cx="1285860" cy="1522831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99510502-CEE2-4C7A-A837-C0FF510D1ADE}"/>
                  </a:ext>
                </a:extLst>
              </p:cNvPr>
              <p:cNvGrpSpPr/>
              <p:nvPr/>
            </p:nvGrpSpPr>
            <p:grpSpPr>
              <a:xfrm>
                <a:off x="1531237" y="514758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5D0B680E-7AB3-4C1C-96B9-F35E1EA6BC3D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820E58B1-6917-4050-981C-72AD19049D94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앨리스</a:t>
                  </a:r>
                  <a:r>
                    <a:rPr lang="en-US" altLang="ko-KR" sz="1000" dirty="0"/>
                    <a:t>+1</a:t>
                  </a:r>
                  <a:endParaRPr lang="ko-KR" altLang="en-US" sz="1000" dirty="0"/>
                </a:p>
              </p:txBody>
            </p:sp>
          </p:grpSp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F5C006FB-E9B9-42A7-B24C-0A5DAF716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3062" y="5311648"/>
                <a:ext cx="685852" cy="914470"/>
              </a:xfrm>
              <a:prstGeom prst="rect">
                <a:avLst/>
              </a:prstGeom>
            </p:spPr>
          </p:pic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3B48382-83B6-4964-B867-93B974B3437F}"/>
                </a:ext>
              </a:extLst>
            </p:cNvPr>
            <p:cNvGrpSpPr/>
            <p:nvPr/>
          </p:nvGrpSpPr>
          <p:grpSpPr>
            <a:xfrm>
              <a:off x="7337945" y="2180739"/>
              <a:ext cx="1693214" cy="1936630"/>
              <a:chOff x="1531237" y="5147587"/>
              <a:chExt cx="1285860" cy="1522831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310DCE7-A8B4-498B-9A5C-8649DE9F76E0}"/>
                  </a:ext>
                </a:extLst>
              </p:cNvPr>
              <p:cNvGrpSpPr/>
              <p:nvPr/>
            </p:nvGrpSpPr>
            <p:grpSpPr>
              <a:xfrm>
                <a:off x="1531237" y="514758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9FD26F16-E17F-443B-8F17-0ECC1B182957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A863BCAC-195D-4E49-AA21-0D2729F9E957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앨리스 </a:t>
                  </a:r>
                  <a:r>
                    <a:rPr lang="en-US" altLang="ko-KR" sz="1000" dirty="0"/>
                    <a:t>+2</a:t>
                  </a:r>
                  <a:endParaRPr lang="ko-KR" altLang="en-US" sz="1000" dirty="0"/>
                </a:p>
              </p:txBody>
            </p:sp>
          </p:grpSp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3DCB3F-CEFA-4E9C-AA28-E3CE16DFB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3062" y="5311648"/>
                <a:ext cx="685852" cy="9144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773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935314" y="1092666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1426710" y="2242170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</a:t>
            </a:r>
            <a:r>
              <a:rPr lang="ko-KR" altLang="en-US" dirty="0"/>
              <a:t>토끼 시계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행동 횟수 </a:t>
            </a:r>
            <a:r>
              <a:rPr lang="en-US" altLang="ko-KR" dirty="0"/>
              <a:t>+1)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527118" y="5119326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272040" y="5165770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272040" y="1199216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5189F-37CD-4DE4-9E94-704A8444448E}"/>
              </a:ext>
            </a:extLst>
          </p:cNvPr>
          <p:cNvSpPr/>
          <p:nvPr/>
        </p:nvSpPr>
        <p:spPr>
          <a:xfrm>
            <a:off x="4653529" y="2242170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체셔</a:t>
            </a:r>
            <a:r>
              <a:rPr lang="ko-KR" altLang="en-US" dirty="0"/>
              <a:t> </a:t>
            </a:r>
            <a:r>
              <a:rPr lang="ko-KR" altLang="en-US" dirty="0" err="1"/>
              <a:t>캣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971E04-79F8-41D7-BDD8-3432457C85DB}"/>
              </a:ext>
            </a:extLst>
          </p:cNvPr>
          <p:cNvSpPr/>
          <p:nvPr/>
        </p:nvSpPr>
        <p:spPr>
          <a:xfrm>
            <a:off x="7880348" y="2242170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골드</a:t>
            </a:r>
            <a:r>
              <a:rPr lang="en-US" altLang="ko-KR" dirty="0"/>
              <a:t> +100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418FD2-A050-4505-A137-363EFEC54CB2}"/>
              </a:ext>
            </a:extLst>
          </p:cNvPr>
          <p:cNvSpPr/>
          <p:nvPr/>
        </p:nvSpPr>
        <p:spPr>
          <a:xfrm>
            <a:off x="1669554" y="4215174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08997F-5353-4D42-83B0-F09527F41529}"/>
              </a:ext>
            </a:extLst>
          </p:cNvPr>
          <p:cNvSpPr/>
          <p:nvPr/>
        </p:nvSpPr>
        <p:spPr>
          <a:xfrm>
            <a:off x="4896373" y="421517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8252986" y="4215172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0" name="오각형 19">
            <a:extLst>
              <a:ext uri="{FF2B5EF4-FFF2-40B4-BE49-F238E27FC236}">
                <a16:creationId xmlns:a16="http://schemas.microsoft.com/office/drawing/2014/main" id="{8128C897-0567-4D3A-B495-1175989E398D}"/>
              </a:ext>
            </a:extLst>
          </p:cNvPr>
          <p:cNvSpPr/>
          <p:nvPr/>
        </p:nvSpPr>
        <p:spPr>
          <a:xfrm>
            <a:off x="6852929" y="1768386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1~5</a:t>
            </a:r>
            <a:endParaRPr lang="ko-KR" altLang="en-US" dirty="0"/>
          </a:p>
        </p:txBody>
      </p:sp>
      <p:pic>
        <p:nvPicPr>
          <p:cNvPr id="22" name="Picture 4" descr="https://i.pinimg.com/564x/40/87/3c/40873cb0dbc7fb9a98346143383a8e18.jpg">
            <a:extLst>
              <a:ext uri="{FF2B5EF4-FFF2-40B4-BE49-F238E27FC236}">
                <a16:creationId xmlns:a16="http://schemas.microsoft.com/office/drawing/2014/main" id="{5428994E-4B75-4D1F-8FBE-9052C9FF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21" y="2697942"/>
            <a:ext cx="507690" cy="90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1EC69-79AF-4148-971F-2FDA5687F03B}"/>
              </a:ext>
            </a:extLst>
          </p:cNvPr>
          <p:cNvSpPr txBox="1"/>
          <p:nvPr/>
        </p:nvSpPr>
        <p:spPr>
          <a:xfrm>
            <a:off x="2869180" y="1260554"/>
            <a:ext cx="412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플레이어 패시브 추가 및 강화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 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고유 말 영입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3. 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돈 추가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BEB053-BBA4-46B6-9F6B-DFFC416C3BC8}"/>
              </a:ext>
            </a:extLst>
          </p:cNvPr>
          <p:cNvSpPr/>
          <p:nvPr/>
        </p:nvSpPr>
        <p:spPr>
          <a:xfrm>
            <a:off x="8739406" y="1347728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2F2372C-7252-4668-BE60-984370AFC06E}"/>
              </a:ext>
            </a:extLst>
          </p:cNvPr>
          <p:cNvSpPr txBox="1"/>
          <p:nvPr/>
        </p:nvSpPr>
        <p:spPr>
          <a:xfrm>
            <a:off x="3730306" y="-145079"/>
            <a:ext cx="4855826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플레이어 특성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05AE4CAC-B5BB-4CF9-B46B-38CDAC9BB71D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CBC06BEA-7579-46CC-91F0-57B102F05398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17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7B742C3B-F50B-4B7A-8EAA-264F53B753AF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875F8CAB-4A0D-4609-93C6-A7457C190E7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848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>
            <a:extLst>
              <a:ext uri="{FF2B5EF4-FFF2-40B4-BE49-F238E27FC236}">
                <a16:creationId xmlns:a16="http://schemas.microsoft.com/office/drawing/2014/main" id="{3776FB70-D986-460F-9958-DD08D484E9CB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영입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06298B8-D8D5-4864-ABE3-4E237272E84F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A89EE97A-7CBC-48FA-B711-BAC0BB47A31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18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BE773FCD-38B3-47F6-A08A-57401A3AE1AF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6EC5CF3-A5A9-44F3-BB85-5F81961BA4A1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93EA9F-F52A-4A70-9CE9-F39C68B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52" y="909566"/>
            <a:ext cx="8972895" cy="503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07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E97657B-3C9B-4EDC-89FD-A597ECF33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244600"/>
            <a:ext cx="10871200" cy="52451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게임 오버 시 모든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재화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0</a:t>
            </a: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스테이지 승리 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층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X 100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에 수치 획득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06A0FB74-935A-4955-BF9F-7778029DA5B5}"/>
              </a:ext>
            </a:extLst>
          </p:cNvPr>
          <p:cNvSpPr/>
          <p:nvPr/>
        </p:nvSpPr>
        <p:spPr>
          <a:xfrm>
            <a:off x="1217701" y="3764590"/>
            <a:ext cx="3204595" cy="12164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</a:t>
            </a:r>
            <a:r>
              <a:rPr lang="ko-KR" altLang="en-US" dirty="0"/>
              <a:t>스테이지 클리어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C5AE37-1CFF-4EE4-B898-9228D4490CB3}"/>
              </a:ext>
            </a:extLst>
          </p:cNvPr>
          <p:cNvCxnSpPr>
            <a:cxnSpLocks/>
          </p:cNvCxnSpPr>
          <p:nvPr/>
        </p:nvCxnSpPr>
        <p:spPr>
          <a:xfrm>
            <a:off x="4584009" y="4265833"/>
            <a:ext cx="1955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C4545-357A-48F8-94BD-B8D1889437D1}"/>
              </a:ext>
            </a:extLst>
          </p:cNvPr>
          <p:cNvSpPr txBox="1"/>
          <p:nvPr/>
        </p:nvSpPr>
        <p:spPr>
          <a:xfrm>
            <a:off x="8647560" y="5632307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재화는 상점에서 사용 가능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CDE599C-FAC6-47E9-BF1B-10E52F438144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개임 내 재화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F7D96634-597E-4EC0-B4E5-4CE5BA0028D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635D7BF-6618-4244-8D57-BE5A0AE0AA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19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9F3497F3-83D6-4EA1-8BF4-75ED176A67E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0518751F-2206-4477-94FE-065AFFE72904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898D99-1AAB-4A3E-B344-72CED4A7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38" y="3042974"/>
            <a:ext cx="4684746" cy="25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73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곱하기 기호 634">
            <a:extLst>
              <a:ext uri="{FF2B5EF4-FFF2-40B4-BE49-F238E27FC236}">
                <a16:creationId xmlns:a16="http://schemas.microsoft.com/office/drawing/2014/main" id="{B4C14009-FF06-4036-A513-27F5849100A0}"/>
              </a:ext>
            </a:extLst>
          </p:cNvPr>
          <p:cNvSpPr/>
          <p:nvPr/>
        </p:nvSpPr>
        <p:spPr>
          <a:xfrm>
            <a:off x="7595389" y="2183813"/>
            <a:ext cx="1591056" cy="1508760"/>
          </a:xfrm>
          <a:prstGeom prst="mathMultiply">
            <a:avLst>
              <a:gd name="adj1" fmla="val 609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8A2E7D5C-397F-4B21-B021-8AAC685BCFF2}"/>
              </a:ext>
            </a:extLst>
          </p:cNvPr>
          <p:cNvSpPr txBox="1"/>
          <p:nvPr/>
        </p:nvSpPr>
        <p:spPr>
          <a:xfrm>
            <a:off x="9186445" y="2299556"/>
            <a:ext cx="7955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700" dirty="0"/>
              <a:t>7</a:t>
            </a:r>
            <a:endParaRPr lang="ko-KR" altLang="en-US" sz="7700" dirty="0"/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8B61763A-A871-4CE4-8CE3-D394AB60C8FB}"/>
              </a:ext>
            </a:extLst>
          </p:cNvPr>
          <p:cNvSpPr txBox="1"/>
          <p:nvPr/>
        </p:nvSpPr>
        <p:spPr>
          <a:xfrm>
            <a:off x="8202703" y="3755141"/>
            <a:ext cx="480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7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번째 스테이지 </a:t>
            </a:r>
            <a:r>
              <a:rPr lang="ko-KR" altLang="en-US" sz="15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승리시</a:t>
            </a:r>
            <a:endParaRPr lang="en-US" altLang="ko-KR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게임 클리어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!</a:t>
            </a:r>
            <a:endParaRPr lang="ko-KR" altLang="en-US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E9A7DCD-AAA3-49D7-9668-B5CA2E60E72E}"/>
              </a:ext>
            </a:extLst>
          </p:cNvPr>
          <p:cNvSpPr txBox="1"/>
          <p:nvPr/>
        </p:nvSpPr>
        <p:spPr>
          <a:xfrm>
            <a:off x="3867150" y="-145079"/>
            <a:ext cx="4069483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스테이지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AF228780-CA43-46A7-B2B1-D5C6DEC00222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EADC93E-B645-4DE4-BDB4-6782938B298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20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E0503CA-7FB5-4756-98E4-ABB5169FAF71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A8D42345-D61A-4FED-BA16-EE2ADB63D065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D14588-DD1C-4BBB-82BC-E3D88FCA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13" y="1655913"/>
            <a:ext cx="6257376" cy="3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2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D6EF894-F13F-42D6-BDB7-DEF9F40A4698}"/>
              </a:ext>
            </a:extLst>
          </p:cNvPr>
          <p:cNvSpPr/>
          <p:nvPr/>
        </p:nvSpPr>
        <p:spPr>
          <a:xfrm>
            <a:off x="2931965" y="248153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BD1529-424B-4FA7-BE92-156D31902764}"/>
              </a:ext>
            </a:extLst>
          </p:cNvPr>
          <p:cNvSpPr/>
          <p:nvPr/>
        </p:nvSpPr>
        <p:spPr>
          <a:xfrm>
            <a:off x="5305221" y="403955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6B4AD7-2AA5-46E5-9260-C42F5CE18F36}"/>
              </a:ext>
            </a:extLst>
          </p:cNvPr>
          <p:cNvCxnSpPr>
            <a:cxnSpLocks/>
          </p:cNvCxnSpPr>
          <p:nvPr/>
        </p:nvCxnSpPr>
        <p:spPr>
          <a:xfrm>
            <a:off x="5247196" y="2825478"/>
            <a:ext cx="2071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3D1C8-9241-4918-8290-4D2A34AC9619}"/>
              </a:ext>
            </a:extLst>
          </p:cNvPr>
          <p:cNvSpPr/>
          <p:nvPr/>
        </p:nvSpPr>
        <p:spPr>
          <a:xfrm>
            <a:off x="7702627" y="2481530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D3FA05-A780-48FF-B087-4F84E028B79A}"/>
              </a:ext>
            </a:extLst>
          </p:cNvPr>
          <p:cNvCxnSpPr>
            <a:cxnSpLocks/>
          </p:cNvCxnSpPr>
          <p:nvPr/>
        </p:nvCxnSpPr>
        <p:spPr>
          <a:xfrm flipH="1">
            <a:off x="5247196" y="3032742"/>
            <a:ext cx="2047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F89F82A-94AA-497D-8D74-F3718748E668}"/>
              </a:ext>
            </a:extLst>
          </p:cNvPr>
          <p:cNvCxnSpPr>
            <a:cxnSpLocks/>
          </p:cNvCxnSpPr>
          <p:nvPr/>
        </p:nvCxnSpPr>
        <p:spPr>
          <a:xfrm flipV="1">
            <a:off x="7318579" y="3382475"/>
            <a:ext cx="1033272" cy="51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28CE2A-F9B1-4DF4-9820-15E18B270D10}"/>
              </a:ext>
            </a:extLst>
          </p:cNvPr>
          <p:cNvCxnSpPr>
            <a:cxnSpLocks/>
          </p:cNvCxnSpPr>
          <p:nvPr/>
        </p:nvCxnSpPr>
        <p:spPr>
          <a:xfrm flipH="1">
            <a:off x="7426275" y="3519635"/>
            <a:ext cx="989584" cy="49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8986BB7-E267-4246-8342-F67762AB008B}"/>
              </a:ext>
            </a:extLst>
          </p:cNvPr>
          <p:cNvCxnSpPr>
            <a:cxnSpLocks/>
          </p:cNvCxnSpPr>
          <p:nvPr/>
        </p:nvCxnSpPr>
        <p:spPr>
          <a:xfrm flipH="1" flipV="1">
            <a:off x="4399965" y="3358327"/>
            <a:ext cx="748228" cy="76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3648434-E4A7-425A-9359-22FB67B15743}"/>
              </a:ext>
            </a:extLst>
          </p:cNvPr>
          <p:cNvCxnSpPr>
            <a:cxnSpLocks/>
          </p:cNvCxnSpPr>
          <p:nvPr/>
        </p:nvCxnSpPr>
        <p:spPr>
          <a:xfrm>
            <a:off x="4655997" y="3285980"/>
            <a:ext cx="649224" cy="70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071281-B1D3-4047-B48E-9EE56445CDC8}"/>
              </a:ext>
            </a:extLst>
          </p:cNvPr>
          <p:cNvSpPr txBox="1"/>
          <p:nvPr/>
        </p:nvSpPr>
        <p:spPr>
          <a:xfrm rot="19972832">
            <a:off x="7256292" y="3342784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전투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D169C2-A12E-4692-8902-D2ED1BC294C2}"/>
              </a:ext>
            </a:extLst>
          </p:cNvPr>
          <p:cNvSpPr txBox="1"/>
          <p:nvPr/>
        </p:nvSpPr>
        <p:spPr>
          <a:xfrm rot="19767130">
            <a:off x="7676484" y="3788866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전투 시작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401D4B-EF75-4B30-B524-C07DA1F3F9F6}"/>
              </a:ext>
            </a:extLst>
          </p:cNvPr>
          <p:cNvSpPr txBox="1"/>
          <p:nvPr/>
        </p:nvSpPr>
        <p:spPr>
          <a:xfrm>
            <a:off x="5829183" y="2453128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로드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92B72A-C18B-41CE-85EB-F5B5EFDF965D}"/>
              </a:ext>
            </a:extLst>
          </p:cNvPr>
          <p:cNvSpPr txBox="1"/>
          <p:nvPr/>
        </p:nvSpPr>
        <p:spPr>
          <a:xfrm>
            <a:off x="5904484" y="3116895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메인으로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68472-776E-4EEA-B76C-4FF8AD65933B}"/>
              </a:ext>
            </a:extLst>
          </p:cNvPr>
          <p:cNvSpPr txBox="1"/>
          <p:nvPr/>
        </p:nvSpPr>
        <p:spPr>
          <a:xfrm rot="2791279">
            <a:off x="3954754" y="3847911"/>
            <a:ext cx="1413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패배</a:t>
            </a:r>
            <a:r>
              <a:rPr lang="en-US" altLang="ko-KR" sz="1000" dirty="0"/>
              <a:t>(</a:t>
            </a:r>
            <a:r>
              <a:rPr lang="ko-KR" altLang="en-US" sz="1000" dirty="0"/>
              <a:t>게임 오버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BB7E6C-4697-4821-BCB0-D857AD453187}"/>
              </a:ext>
            </a:extLst>
          </p:cNvPr>
          <p:cNvSpPr txBox="1"/>
          <p:nvPr/>
        </p:nvSpPr>
        <p:spPr>
          <a:xfrm rot="2654144">
            <a:off x="4812484" y="3401344"/>
            <a:ext cx="98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선택 후 게임 시작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73B4B8F0-459E-42C8-AE7F-DCB7099B673C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씬 연결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E9280F8D-AA85-446B-99C1-6579316C829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12F3F9A-6B74-4B71-A8C0-4A5E4B9A881C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21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7D148795-495D-4E86-BC59-07D65867EC0C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65E2F6EA-0C3B-438A-8CA6-BA3635671E2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8019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D6EF894-F13F-42D6-BDB7-DEF9F40A4698}"/>
              </a:ext>
            </a:extLst>
          </p:cNvPr>
          <p:cNvSpPr/>
          <p:nvPr/>
        </p:nvSpPr>
        <p:spPr>
          <a:xfrm>
            <a:off x="685800" y="1104635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BD1529-424B-4FA7-BE92-156D31902764}"/>
              </a:ext>
            </a:extLst>
          </p:cNvPr>
          <p:cNvSpPr/>
          <p:nvPr/>
        </p:nvSpPr>
        <p:spPr>
          <a:xfrm>
            <a:off x="2508326" y="3691277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3D1C8-9241-4918-8290-4D2A34AC9619}"/>
              </a:ext>
            </a:extLst>
          </p:cNvPr>
          <p:cNvSpPr/>
          <p:nvPr/>
        </p:nvSpPr>
        <p:spPr>
          <a:xfrm>
            <a:off x="2508326" y="2038595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새로운 게임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17B59-9059-4A58-9C8F-35E8C1C8522D}"/>
              </a:ext>
            </a:extLst>
          </p:cNvPr>
          <p:cNvSpPr/>
          <p:nvPr/>
        </p:nvSpPr>
        <p:spPr>
          <a:xfrm>
            <a:off x="2508326" y="4549416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D61AB2-AC89-4E64-8515-2917F1B24883}"/>
              </a:ext>
            </a:extLst>
          </p:cNvPr>
          <p:cNvSpPr/>
          <p:nvPr/>
        </p:nvSpPr>
        <p:spPr>
          <a:xfrm>
            <a:off x="2508326" y="2830819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이어하기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9CF20D-8623-4D5C-AA82-F86E0C6CA8FC}"/>
              </a:ext>
            </a:extLst>
          </p:cNvPr>
          <p:cNvCxnSpPr>
            <a:stCxn id="7" idx="2"/>
          </p:cNvCxnSpPr>
          <p:nvPr/>
        </p:nvCxnSpPr>
        <p:spPr>
          <a:xfrm>
            <a:off x="1692479" y="1792532"/>
            <a:ext cx="0" cy="310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43B34D-5993-47F6-9772-39963F029123}"/>
              </a:ext>
            </a:extLst>
          </p:cNvPr>
          <p:cNvCxnSpPr>
            <a:endCxn id="12" idx="1"/>
          </p:cNvCxnSpPr>
          <p:nvPr/>
        </p:nvCxnSpPr>
        <p:spPr>
          <a:xfrm>
            <a:off x="1692479" y="2382543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EF7E94-1DE0-45D2-A6AB-817A2774DD17}"/>
              </a:ext>
            </a:extLst>
          </p:cNvPr>
          <p:cNvCxnSpPr/>
          <p:nvPr/>
        </p:nvCxnSpPr>
        <p:spPr>
          <a:xfrm>
            <a:off x="1692478" y="3174766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362181-74A3-4C81-8B40-C6BC486C8E68}"/>
              </a:ext>
            </a:extLst>
          </p:cNvPr>
          <p:cNvCxnSpPr/>
          <p:nvPr/>
        </p:nvCxnSpPr>
        <p:spPr>
          <a:xfrm>
            <a:off x="1692476" y="4015921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E29D4-249C-4981-A06F-9898352D82FF}"/>
              </a:ext>
            </a:extLst>
          </p:cNvPr>
          <p:cNvCxnSpPr/>
          <p:nvPr/>
        </p:nvCxnSpPr>
        <p:spPr>
          <a:xfrm>
            <a:off x="1692476" y="4887702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D819D17-4345-4209-A792-F3D46D9A2D60}"/>
              </a:ext>
            </a:extLst>
          </p:cNvPr>
          <p:cNvCxnSpPr/>
          <p:nvPr/>
        </p:nvCxnSpPr>
        <p:spPr>
          <a:xfrm>
            <a:off x="4521684" y="2343480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63D228-F5BF-416C-A676-9CF5970DBE48}"/>
              </a:ext>
            </a:extLst>
          </p:cNvPr>
          <p:cNvSpPr/>
          <p:nvPr/>
        </p:nvSpPr>
        <p:spPr>
          <a:xfrm>
            <a:off x="5337531" y="199953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선택 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A00AAF2-3FA2-42E6-BF11-AC378BA0C898}"/>
              </a:ext>
            </a:extLst>
          </p:cNvPr>
          <p:cNvCxnSpPr>
            <a:cxnSpLocks/>
          </p:cNvCxnSpPr>
          <p:nvPr/>
        </p:nvCxnSpPr>
        <p:spPr>
          <a:xfrm flipV="1">
            <a:off x="4526875" y="3159660"/>
            <a:ext cx="5170312" cy="1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156D0-34B1-49A3-9500-CA629B9417EE}"/>
              </a:ext>
            </a:extLst>
          </p:cNvPr>
          <p:cNvSpPr/>
          <p:nvPr/>
        </p:nvSpPr>
        <p:spPr>
          <a:xfrm>
            <a:off x="9740897" y="2816349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 씬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582522A-0D8E-43E2-AA7B-32ED70F69950}"/>
              </a:ext>
            </a:extLst>
          </p:cNvPr>
          <p:cNvCxnSpPr>
            <a:cxnSpLocks/>
          </p:cNvCxnSpPr>
          <p:nvPr/>
        </p:nvCxnSpPr>
        <p:spPr>
          <a:xfrm>
            <a:off x="5118431" y="4035225"/>
            <a:ext cx="0" cy="1610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55373EF-32D8-458A-87CB-2A47FC8B606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21684" y="4035226"/>
            <a:ext cx="596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6F745E-3491-4D62-95D1-760F7992EDE1}"/>
              </a:ext>
            </a:extLst>
          </p:cNvPr>
          <p:cNvCxnSpPr/>
          <p:nvPr/>
        </p:nvCxnSpPr>
        <p:spPr>
          <a:xfrm>
            <a:off x="5118431" y="4549415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906AED-3089-4ED8-A86A-46136142323F}"/>
              </a:ext>
            </a:extLst>
          </p:cNvPr>
          <p:cNvSpPr/>
          <p:nvPr/>
        </p:nvSpPr>
        <p:spPr>
          <a:xfrm>
            <a:off x="6023327" y="4202980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사운드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CD6B107-7A71-4A97-8722-7ECA11808A6D}"/>
              </a:ext>
            </a:extLst>
          </p:cNvPr>
          <p:cNvCxnSpPr/>
          <p:nvPr/>
        </p:nvCxnSpPr>
        <p:spPr>
          <a:xfrm>
            <a:off x="5124152" y="5645491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115598-18AB-4742-91A4-EFCE33EC833A}"/>
              </a:ext>
            </a:extLst>
          </p:cNvPr>
          <p:cNvSpPr/>
          <p:nvPr/>
        </p:nvSpPr>
        <p:spPr>
          <a:xfrm>
            <a:off x="6003605" y="5291353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그래픽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6FFCC5-5774-4CE2-B9E7-214A27C3EDC4}"/>
              </a:ext>
            </a:extLst>
          </p:cNvPr>
          <p:cNvSpPr/>
          <p:nvPr/>
        </p:nvSpPr>
        <p:spPr>
          <a:xfrm>
            <a:off x="9748673" y="199953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90BFBCF-057C-462D-BF1A-697D6BEFA9D0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>
            <a:off x="7350889" y="2343480"/>
            <a:ext cx="239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>
            <a:extLst>
              <a:ext uri="{FF2B5EF4-FFF2-40B4-BE49-F238E27FC236}">
                <a16:creationId xmlns:a16="http://schemas.microsoft.com/office/drawing/2014/main" id="{D716382B-92E0-4A12-B2E2-6F55CE340A66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씬 연결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846116CD-4BEF-4DCD-A49E-CF1D0B409A3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F8DEC905-6795-4433-9451-3C7AB6EE287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22</a:t>
            </a:r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CFFF64CA-A417-4009-B218-87484CFC0964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1F88E884-8814-4432-89A0-DB2ADC7623E5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835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1814" y="1964148"/>
            <a:ext cx="2057400" cy="2015758"/>
            <a:chOff x="0" y="0"/>
            <a:chExt cx="812800" cy="796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96349"/>
            </a:xfrm>
            <a:custGeom>
              <a:avLst/>
              <a:gdLst/>
              <a:ahLst/>
              <a:cxnLst/>
              <a:rect l="l" t="t" r="r" b="b"/>
              <a:pathLst>
                <a:path w="812800" h="796349">
                  <a:moveTo>
                    <a:pt x="0" y="0"/>
                  </a:moveTo>
                  <a:lnTo>
                    <a:pt x="812800" y="0"/>
                  </a:lnTo>
                  <a:lnTo>
                    <a:pt x="812800" y="796349"/>
                  </a:lnTo>
                  <a:lnTo>
                    <a:pt x="0" y="796349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344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32936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동화 장기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936" y="4004853"/>
            <a:ext cx="4201297" cy="106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서로 차례를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번갈아가며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말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유닛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을 움직여 상대 왕을 잡는 게임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상대 말이 있는 칸에 내 말을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올려두면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상대 말을 잡을 수 있습니다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잡힌 말은 게임에서 제거되고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상대 말을 줄여가며 왕이라 적힌 말을 잡으면 승리합니다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936" y="3124729"/>
            <a:ext cx="4201297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동화나 고전 소설의 캐릭터를 선택하여 작품 속 대치했던 악역이나 </a:t>
            </a:r>
            <a:endParaRPr lang="en-US" altLang="ko-KR" sz="10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다른 등장인물과 장기를 둔다</a:t>
            </a:r>
            <a:r>
              <a:rPr lang="en-US" altLang="ko-KR" sz="1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.</a:t>
            </a:r>
            <a:endParaRPr lang="en-US" sz="10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5800" y="354724"/>
            <a:ext cx="2327189" cy="15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Brand Identity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</a:t>
            </a:r>
          </a:p>
        </p:txBody>
      </p:sp>
      <p:pic>
        <p:nvPicPr>
          <p:cNvPr id="1026" name="Picture 2" descr="https://i.pinimg.com/564x/4f/ca/fd/4fcafd41de1a631655f7a1f2ba09c9a6.jpg">
            <a:extLst>
              <a:ext uri="{FF2B5EF4-FFF2-40B4-BE49-F238E27FC236}">
                <a16:creationId xmlns:a16="http://schemas.microsoft.com/office/drawing/2014/main" id="{775B738A-0075-475D-A5E5-9EE46BF5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62" y="1335543"/>
            <a:ext cx="3656238" cy="54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6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5590059" y="3979905"/>
            <a:ext cx="2839995" cy="2839995"/>
          </a:xfrm>
          <a:custGeom>
            <a:avLst/>
            <a:gdLst/>
            <a:ahLst/>
            <a:cxnLst/>
            <a:rect l="l" t="t" r="r" b="b"/>
            <a:pathLst>
              <a:path w="4259992" h="4259992">
                <a:moveTo>
                  <a:pt x="0" y="0"/>
                </a:moveTo>
                <a:lnTo>
                  <a:pt x="4259992" y="0"/>
                </a:lnTo>
                <a:lnTo>
                  <a:pt x="4259992" y="4259992"/>
                </a:lnTo>
                <a:lnTo>
                  <a:pt x="0" y="42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7" name="Picture 2" descr="https://i.pinimg.com/564x/6c/72/84/6c72847038fcb29164c105ba13af84e5.jpg">
            <a:extLst>
              <a:ext uri="{FF2B5EF4-FFF2-40B4-BE49-F238E27FC236}">
                <a16:creationId xmlns:a16="http://schemas.microsoft.com/office/drawing/2014/main" id="{4460E7F7-E0FC-4B66-9205-AEE96DE3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89" y="3386211"/>
            <a:ext cx="2554186" cy="31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185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Box 637">
            <a:extLst>
              <a:ext uri="{FF2B5EF4-FFF2-40B4-BE49-F238E27FC236}">
                <a16:creationId xmlns:a16="http://schemas.microsoft.com/office/drawing/2014/main" id="{8B61763A-A871-4CE4-8CE3-D394AB60C8FB}"/>
              </a:ext>
            </a:extLst>
          </p:cNvPr>
          <p:cNvSpPr txBox="1"/>
          <p:nvPr/>
        </p:nvSpPr>
        <p:spPr>
          <a:xfrm>
            <a:off x="2493786" y="4339738"/>
            <a:ext cx="7121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룩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은 수직 수평 이동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 dirty="0" err="1">
                <a:solidFill>
                  <a:schemeClr val="accent4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비숍</a:t>
            </a:r>
            <a:r>
              <a:rPr lang="ko-KR" altLang="en-US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은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대각선 이동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퀸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은 </a:t>
            </a:r>
            <a:r>
              <a:rPr lang="ko-KR" altLang="en-US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전방향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이동을 합니다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폰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은 뒤로 이동할 수 없습니다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이외에도 이동이나 숫자 등에 관련된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17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특수 효과들이 존재합니다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CA3E-7EC0-401F-97AC-4BD32E733089}"/>
              </a:ext>
            </a:extLst>
          </p:cNvPr>
          <p:cNvSpPr txBox="1"/>
          <p:nvPr/>
        </p:nvSpPr>
        <p:spPr>
          <a:xfrm>
            <a:off x="7880692" y="1224292"/>
            <a:ext cx="12983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숫자 범위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2460E21-EDE3-46FF-BB5C-0DF27B3B1295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3C0B77C-F07A-4814-A977-68B8A6961BC7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3781E6C-B5BD-4D58-8565-AADA829A0EB8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24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AD986A84-C626-4B79-B633-6C5D9A33E40E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A5D228C0-D3EC-4E4E-92E4-A0C78DB62B74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0F1D6-619F-43B3-8259-05E40AF3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823" y="1012695"/>
            <a:ext cx="2218352" cy="316233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A00F5E1-21BE-434D-B6AD-F351F39CECE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960358" y="1370486"/>
            <a:ext cx="920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F157D2-0960-43C7-9114-3C59A0953D0B}"/>
              </a:ext>
            </a:extLst>
          </p:cNvPr>
          <p:cNvSpPr/>
          <p:nvPr/>
        </p:nvSpPr>
        <p:spPr>
          <a:xfrm>
            <a:off x="1255594" y="900752"/>
            <a:ext cx="2715905" cy="4697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이름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강화 단계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78EB-43A1-40E9-9F9C-DA06D653482A}"/>
              </a:ext>
            </a:extLst>
          </p:cNvPr>
          <p:cNvCxnSpPr>
            <a:stCxn id="8" idx="3"/>
          </p:cNvCxnSpPr>
          <p:nvPr/>
        </p:nvCxnSpPr>
        <p:spPr>
          <a:xfrm>
            <a:off x="3971499" y="1135615"/>
            <a:ext cx="1555844" cy="38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DE038-48C9-438B-A1E2-752E4EE3030F}"/>
              </a:ext>
            </a:extLst>
          </p:cNvPr>
          <p:cNvSpPr/>
          <p:nvPr/>
        </p:nvSpPr>
        <p:spPr>
          <a:xfrm>
            <a:off x="586854" y="2908510"/>
            <a:ext cx="2715905" cy="95415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효과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6BC17E7-1701-4076-B298-5AF4FF4DABE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02759" y="3385586"/>
            <a:ext cx="2115402" cy="5470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4DA40F-6244-4B8C-9724-C8B136A61B0F}"/>
              </a:ext>
            </a:extLst>
          </p:cNvPr>
          <p:cNvSpPr/>
          <p:nvPr/>
        </p:nvSpPr>
        <p:spPr>
          <a:xfrm>
            <a:off x="8748215" y="3417706"/>
            <a:ext cx="1733266" cy="56808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가능 횟수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405707A-B944-4D7F-80D7-530E67512EDC}"/>
              </a:ext>
            </a:extLst>
          </p:cNvPr>
          <p:cNvCxnSpPr>
            <a:stCxn id="30" idx="1"/>
          </p:cNvCxnSpPr>
          <p:nvPr/>
        </p:nvCxnSpPr>
        <p:spPr>
          <a:xfrm flipH="1">
            <a:off x="6509982" y="3701751"/>
            <a:ext cx="2238233" cy="160911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416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9CB906-99A2-4653-A525-64C39EBB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99682"/>
              </p:ext>
            </p:extLst>
          </p:nvPr>
        </p:nvGraphicFramePr>
        <p:xfrm>
          <a:off x="2552704" y="1511471"/>
          <a:ext cx="9317733" cy="3835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911">
                  <a:extLst>
                    <a:ext uri="{9D8B030D-6E8A-4147-A177-3AD203B41FA5}">
                      <a16:colId xmlns:a16="http://schemas.microsoft.com/office/drawing/2014/main" val="470946381"/>
                    </a:ext>
                  </a:extLst>
                </a:gridCol>
                <a:gridCol w="3105911">
                  <a:extLst>
                    <a:ext uri="{9D8B030D-6E8A-4147-A177-3AD203B41FA5}">
                      <a16:colId xmlns:a16="http://schemas.microsoft.com/office/drawing/2014/main" val="698282985"/>
                    </a:ext>
                  </a:extLst>
                </a:gridCol>
                <a:gridCol w="3105911">
                  <a:extLst>
                    <a:ext uri="{9D8B030D-6E8A-4147-A177-3AD203B41FA5}">
                      <a16:colId xmlns:a16="http://schemas.microsoft.com/office/drawing/2014/main" val="2792041904"/>
                    </a:ext>
                  </a:extLst>
                </a:gridCol>
              </a:tblGrid>
              <a:tr h="2503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플레이어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상대 말과 맞닿으면 패배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49458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아군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기본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각각의 캐릭터마다 처음 주어지는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가능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47925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외부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가능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81630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고유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각각의 캐릭터 플레이어 특성 선택지로 등장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불가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28404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보스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아군 말과 맞닿으면 패배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07733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적 말 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기본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 보스마다 지정된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가능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44605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고유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 보스마다 지정된 소수의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불가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199159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E39CAA07-E875-4344-8D82-813DDB4D766A}"/>
              </a:ext>
            </a:extLst>
          </p:cNvPr>
          <p:cNvSpPr txBox="1"/>
          <p:nvPr/>
        </p:nvSpPr>
        <p:spPr>
          <a:xfrm>
            <a:off x="3902941" y="-164434"/>
            <a:ext cx="452668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종류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D5B0F-491F-41B0-8A31-E65D26B33C45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3986F29-22E2-45F6-95E6-15691AD592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25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3EDF7C2C-6D03-41FB-8CC4-B60F21FFF100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E6A76E39-808B-4D83-90F4-5AF26EBE4A2C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D2C57F-FF7E-4186-AF2D-CF0B9E25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0" y="1685265"/>
            <a:ext cx="2218352" cy="31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3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E39CAA07-E875-4344-8D82-813DDB4D766A}"/>
              </a:ext>
            </a:extLst>
          </p:cNvPr>
          <p:cNvSpPr txBox="1"/>
          <p:nvPr/>
        </p:nvSpPr>
        <p:spPr>
          <a:xfrm>
            <a:off x="2956366" y="-125647"/>
            <a:ext cx="6398685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특수 효과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-1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D5B0F-491F-41B0-8A31-E65D26B33C45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3986F29-22E2-45F6-95E6-15691AD592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25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3EDF7C2C-6D03-41FB-8CC4-B60F21FFF100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E6A76E39-808B-4D83-90F4-5AF26EBE4A2C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3C8BC0-A79F-492C-B66F-3C446948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80307"/>
              </p:ext>
            </p:extLst>
          </p:nvPr>
        </p:nvGraphicFramePr>
        <p:xfrm>
          <a:off x="805218" y="887154"/>
          <a:ext cx="10700982" cy="497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994">
                  <a:extLst>
                    <a:ext uri="{9D8B030D-6E8A-4147-A177-3AD203B41FA5}">
                      <a16:colId xmlns:a16="http://schemas.microsoft.com/office/drawing/2014/main" val="2313499899"/>
                    </a:ext>
                  </a:extLst>
                </a:gridCol>
                <a:gridCol w="3566994">
                  <a:extLst>
                    <a:ext uri="{9D8B030D-6E8A-4147-A177-3AD203B41FA5}">
                      <a16:colId xmlns:a16="http://schemas.microsoft.com/office/drawing/2014/main" val="3733142752"/>
                    </a:ext>
                  </a:extLst>
                </a:gridCol>
                <a:gridCol w="3566994">
                  <a:extLst>
                    <a:ext uri="{9D8B030D-6E8A-4147-A177-3AD203B41FA5}">
                      <a16:colId xmlns:a16="http://schemas.microsoft.com/office/drawing/2014/main" val="3390751514"/>
                    </a:ext>
                  </a:extLst>
                </a:gridCol>
              </a:tblGrid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능력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효과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비고</a:t>
                      </a:r>
                      <a:endParaRPr lang="en-US" altLang="ko-KR" sz="1300" dirty="0"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61575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룩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해당 유닛은 수직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수평으로만 이동할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유닛은 룩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비숍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퀸 중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최소 하나의 능력을 가집니다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22711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비숍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해당 유닛은 대각선으로만 이동할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03513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퀸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해당 유닛은 모든 방향으로 이동할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443770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폰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해당 유닛은 뒤로 이동할 수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없습니다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각 유닛의 뒤 기준은 자신의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진형 방향입니다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56116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워프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맵의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X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좌표 끝에서 반대쪽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X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좌표 끝으로 이동할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스테이지 당 한번만 사용 가능합니다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이동 횟수를 소모합니다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931638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전방향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 전투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맞닿은 유닛 뿐만 아니라 대각선의 위치한 </a:t>
                      </a:r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유닛과도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 전투합니다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263324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교대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아군 유닛과 위치를 바꿉니다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이동 횟수를 소모합니다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5943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저주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전투 시작 시 상대 숫자 최대치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최소치를 낮춥니다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스테이지 동안 지속됩니다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1985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축복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전투시 자신의 숫자가 오릅니다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전투 동안만 지속되어 저주와 다르게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중첩되지 않습니다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41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773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>
            <a:extLst>
              <a:ext uri="{FF2B5EF4-FFF2-40B4-BE49-F238E27FC236}">
                <a16:creationId xmlns:a16="http://schemas.microsoft.com/office/drawing/2014/main" id="{67CD5B0F-491F-41B0-8A31-E65D26B33C45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3986F29-22E2-45F6-95E6-15691AD592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25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3EDF7C2C-6D03-41FB-8CC4-B60F21FFF100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E6A76E39-808B-4D83-90F4-5AF26EBE4A2C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23C8BC0-A79F-492C-B66F-3C446948B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1253"/>
              </p:ext>
            </p:extLst>
          </p:nvPr>
        </p:nvGraphicFramePr>
        <p:xfrm>
          <a:off x="805218" y="847969"/>
          <a:ext cx="10700982" cy="5161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994">
                  <a:extLst>
                    <a:ext uri="{9D8B030D-6E8A-4147-A177-3AD203B41FA5}">
                      <a16:colId xmlns:a16="http://schemas.microsoft.com/office/drawing/2014/main" val="2313499899"/>
                    </a:ext>
                  </a:extLst>
                </a:gridCol>
                <a:gridCol w="3566994">
                  <a:extLst>
                    <a:ext uri="{9D8B030D-6E8A-4147-A177-3AD203B41FA5}">
                      <a16:colId xmlns:a16="http://schemas.microsoft.com/office/drawing/2014/main" val="3733142752"/>
                    </a:ext>
                  </a:extLst>
                </a:gridCol>
                <a:gridCol w="3566994">
                  <a:extLst>
                    <a:ext uri="{9D8B030D-6E8A-4147-A177-3AD203B41FA5}">
                      <a16:colId xmlns:a16="http://schemas.microsoft.com/office/drawing/2014/main" val="3390751514"/>
                    </a:ext>
                  </a:extLst>
                </a:gridCol>
              </a:tblGrid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능력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효과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비고</a:t>
                      </a:r>
                      <a:endParaRPr lang="en-US" altLang="ko-KR" sz="1300" dirty="0"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61575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심장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유닛이 파괴될 시 게임에서 승리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패배합니다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22711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이동 불가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해당 유닛은 평범한 이동을 할 수 없습니다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워프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교대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랜덤 이동으로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이동할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03513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업그레이드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Z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좌표 끝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상대 진형에 도착할 경우 미리 지정된 유닛으로 변합니다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유닛의 숫자가 업그레이드 기준으로 바뀌면서 기존에 감소한 수치가 사라집니다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443770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士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선비 사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)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아군 진형에서만 이동할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교대의 대상으로 아군 진형 밖으로 벗어날 수는 있지만 해당 위치에서 이동할 수 는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없습니다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56116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  <a:cs typeface="+mn-cs"/>
                        </a:rPr>
                        <a:t>정찰병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배치 시 중립 진형에 배치 할 수 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상대 진형에 가장 가까운 중립 진형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1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행에는 배치할 수 없습니다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931638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독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파괴 될 시 승리한 상대 유닛을 다음 차례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이동할 수 없게 만듭니다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교대에 대상이 되어 위치가 변할 수는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있습니다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263324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숫자 변동 없음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해당 유닛은 축복과 저주의 효과를 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받지 않습니다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전투 승리로 인한 감소는 적용됩니다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5943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아군 축복</a:t>
                      </a: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유닛이 생존 시 아군 유닛의 숫자 최소치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최대치가 오릅니다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증가량만큼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 파괴 시 다른 아군의 수치가 줄어듭니다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수치는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0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미만으로 줄지 않습니다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9D8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1985"/>
                  </a:ext>
                </a:extLst>
              </a:tr>
              <a:tr h="497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빙결</a:t>
                      </a: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이동 대신에 상대 유닛을 선택해 다음 차례 움직이지 못하게 만듭니다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이롭게 바탕체 Medium" panose="020B0600000101010101" pitchFamily="50" charset="-127"/>
                          <a:ea typeface="이롭게 바탕체 Medium" panose="020B0600000101010101" pitchFamily="50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bg1"/>
                        </a:solidFill>
                        <a:latin typeface="이롭게 바탕체 Medium" panose="020B0600000101010101" pitchFamily="50" charset="-127"/>
                        <a:ea typeface="이롭게 바탕체 Medium" panose="020B0600000101010101" pitchFamily="50" charset="-127"/>
                      </a:endParaRPr>
                    </a:p>
                  </a:txBody>
                  <a:tcPr>
                    <a:solidFill>
                      <a:srgbClr val="A48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412078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70FC24AA-F3CB-444D-9F8B-E85B52F48E96}"/>
              </a:ext>
            </a:extLst>
          </p:cNvPr>
          <p:cNvSpPr txBox="1"/>
          <p:nvPr/>
        </p:nvSpPr>
        <p:spPr>
          <a:xfrm>
            <a:off x="2956366" y="-125647"/>
            <a:ext cx="6398685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특수 효과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-2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</p:spTree>
    <p:extLst>
      <p:ext uri="{BB962C8B-B14F-4D97-AF65-F5344CB8AC3E}">
        <p14:creationId xmlns:p14="http://schemas.microsoft.com/office/powerpoint/2010/main" val="3979568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2DE2C530-E743-4DDB-9590-3EBC3DA6DB6F}"/>
              </a:ext>
            </a:extLst>
          </p:cNvPr>
          <p:cNvSpPr txBox="1"/>
          <p:nvPr/>
        </p:nvSpPr>
        <p:spPr>
          <a:xfrm>
            <a:off x="3556952" y="-164434"/>
            <a:ext cx="5622059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테이블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DCB9C1E-74D3-4A59-8023-BD0D065354B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AF71B68-B43B-46C7-97CF-AE963A34EEF1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26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C7E0830-756D-40A1-AB5C-A131F153F6D5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171ADB7-4D4F-4655-A540-24A21E74FE1D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34A803-B522-434D-B249-CABB3CDD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2" y="1228418"/>
            <a:ext cx="2629267" cy="14670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8EC8A8-B17E-44BA-AE5B-1FADCAB6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3" y="3979766"/>
            <a:ext cx="2657846" cy="14384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A58880-FD37-4695-8A8E-C37DF9FBA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700" y="1204957"/>
            <a:ext cx="8330119" cy="4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25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2DE2C530-E743-4DDB-9590-3EBC3DA6DB6F}"/>
              </a:ext>
            </a:extLst>
          </p:cNvPr>
          <p:cNvSpPr txBox="1"/>
          <p:nvPr/>
        </p:nvSpPr>
        <p:spPr>
          <a:xfrm>
            <a:off x="3140940" y="-164434"/>
            <a:ext cx="5641109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테이블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특수효과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DCB9C1E-74D3-4A59-8023-BD0D065354B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AF71B68-B43B-46C7-97CF-AE963A34EEF1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27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C7E0830-756D-40A1-AB5C-A131F153F6D5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171ADB7-4D4F-4655-A540-24A21E74FE1D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1EBD6-5DB0-418B-85AA-F60B3827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1452286"/>
            <a:ext cx="1105054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2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54724"/>
            <a:ext cx="2327189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ko-KR" sz="1000" dirty="0"/>
              <a:t>Targeting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28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0" y="4736806"/>
            <a:ext cx="3398108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전략 게임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(Strategy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의 선호도는 남성이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1.0%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로 남녀 큰 차이가 나지 않기에 대상 타겟에 성별은 무관합니다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4303412"/>
            <a:ext cx="3398108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ko-KR" alt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성별에 따른 선호도</a:t>
            </a:r>
            <a:endParaRPr lang="en-US" sz="1666" b="1" dirty="0">
              <a:solidFill>
                <a:srgbClr val="9B6F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96946" y="4303412"/>
            <a:ext cx="3398108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18-22</a:t>
            </a:r>
            <a:r>
              <a:rPr lang="ko-KR" alt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세 게임 선호도</a:t>
            </a:r>
            <a:endParaRPr lang="en-US" sz="1666" b="1" dirty="0">
              <a:solidFill>
                <a:srgbClr val="9B6F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6946" y="4736806"/>
            <a:ext cx="3398108" cy="88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Strategy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게임이 선호도가 양수이지만 다른 게임에 비해서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독보적이거나 큰 차이를 보이고 있지는 않습니다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또한 </a:t>
            </a: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세 미만의 유저는 더 낮은 선호도를 보였기에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대 후반부터는 타겟에 들어가는 정도로 보는 것이 타당해 보입니다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06204" y="4736806"/>
            <a:ext cx="3398108" cy="52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세부터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세 뿐만 아니라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대후반까지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Strategy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 높은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선호도를 보입니다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20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중반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~30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초반이 집중적으로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신경 써야 할 타겟으로 보여집니다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5800" y="1222357"/>
            <a:ext cx="3398108" cy="821272"/>
            <a:chOff x="0" y="0"/>
            <a:chExt cx="1342462" cy="3244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462" cy="324453"/>
            </a:xfrm>
            <a:custGeom>
              <a:avLst/>
              <a:gdLst/>
              <a:ahLst/>
              <a:cxnLst/>
              <a:rect l="l" t="t" r="r" b="b"/>
              <a:pathLst>
                <a:path w="1342462" h="324453">
                  <a:moveTo>
                    <a:pt x="0" y="0"/>
                  </a:moveTo>
                  <a:lnTo>
                    <a:pt x="1342462" y="0"/>
                  </a:lnTo>
                  <a:lnTo>
                    <a:pt x="1342462" y="324453"/>
                  </a:lnTo>
                  <a:lnTo>
                    <a:pt x="0" y="32445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2462" cy="3625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96946" y="1222357"/>
            <a:ext cx="3398108" cy="821272"/>
            <a:chOff x="0" y="0"/>
            <a:chExt cx="1342462" cy="3244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462" cy="324453"/>
            </a:xfrm>
            <a:custGeom>
              <a:avLst/>
              <a:gdLst/>
              <a:ahLst/>
              <a:cxnLst/>
              <a:rect l="l" t="t" r="r" b="b"/>
              <a:pathLst>
                <a:path w="1342462" h="324453">
                  <a:moveTo>
                    <a:pt x="0" y="0"/>
                  </a:moveTo>
                  <a:lnTo>
                    <a:pt x="1342462" y="0"/>
                  </a:lnTo>
                  <a:lnTo>
                    <a:pt x="1342462" y="324453"/>
                  </a:lnTo>
                  <a:lnTo>
                    <a:pt x="0" y="32445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42462" cy="3625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06204" y="1222357"/>
            <a:ext cx="3398108" cy="821272"/>
            <a:chOff x="0" y="0"/>
            <a:chExt cx="1342462" cy="3244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462" cy="324453"/>
            </a:xfrm>
            <a:custGeom>
              <a:avLst/>
              <a:gdLst/>
              <a:ahLst/>
              <a:cxnLst/>
              <a:rect l="l" t="t" r="r" b="b"/>
              <a:pathLst>
                <a:path w="1342462" h="324453">
                  <a:moveTo>
                    <a:pt x="0" y="0"/>
                  </a:moveTo>
                  <a:lnTo>
                    <a:pt x="1342462" y="0"/>
                  </a:lnTo>
                  <a:lnTo>
                    <a:pt x="1342462" y="324453"/>
                  </a:lnTo>
                  <a:lnTo>
                    <a:pt x="0" y="32445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42462" cy="3625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27" name="TextBox 6">
            <a:extLst>
              <a:ext uri="{FF2B5EF4-FFF2-40B4-BE49-F238E27FC236}">
                <a16:creationId xmlns:a16="http://schemas.microsoft.com/office/drawing/2014/main" id="{FE938E16-DDF2-4908-ABC3-4285CA69396D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Targeting</a:t>
            </a:r>
          </a:p>
        </p:txBody>
      </p:sp>
      <p:pic>
        <p:nvPicPr>
          <p:cNvPr id="28" name="Picture 4" descr="공백">
            <a:extLst>
              <a:ext uri="{FF2B5EF4-FFF2-40B4-BE49-F238E27FC236}">
                <a16:creationId xmlns:a16="http://schemas.microsoft.com/office/drawing/2014/main" id="{0D54A887-1301-4380-9329-113E4D9A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4" y="1415120"/>
            <a:ext cx="3206119" cy="285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공백">
            <a:extLst>
              <a:ext uri="{FF2B5EF4-FFF2-40B4-BE49-F238E27FC236}">
                <a16:creationId xmlns:a16="http://schemas.microsoft.com/office/drawing/2014/main" id="{354EA27B-A3AD-44E2-900B-83532ED2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09" y="1450209"/>
            <a:ext cx="3308779" cy="265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공백">
            <a:extLst>
              <a:ext uri="{FF2B5EF4-FFF2-40B4-BE49-F238E27FC236}">
                <a16:creationId xmlns:a16="http://schemas.microsoft.com/office/drawing/2014/main" id="{862CC4B3-0497-49EF-8AAC-6432E60C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245" y="1450209"/>
            <a:ext cx="3308779" cy="29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8106204" y="4303412"/>
            <a:ext cx="3398108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23-27</a:t>
            </a:r>
            <a:r>
              <a:rPr lang="ko-KR" alt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세 게임 선호도</a:t>
            </a:r>
            <a:endParaRPr lang="en-US" sz="1666" b="1" dirty="0">
              <a:solidFill>
                <a:srgbClr val="9B6F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851792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3">
            <a:extLst>
              <a:ext uri="{FF2B5EF4-FFF2-40B4-BE49-F238E27FC236}">
                <a16:creationId xmlns:a16="http://schemas.microsoft.com/office/drawing/2014/main" id="{C4DFBC01-F7A1-4EAC-8405-5A00744AC5B4}"/>
              </a:ext>
            </a:extLst>
          </p:cNvPr>
          <p:cNvGrpSpPr/>
          <p:nvPr/>
        </p:nvGrpSpPr>
        <p:grpSpPr>
          <a:xfrm>
            <a:off x="7299149" y="1847850"/>
            <a:ext cx="2633366" cy="1990725"/>
            <a:chOff x="0" y="0"/>
            <a:chExt cx="471082" cy="796349"/>
          </a:xfrm>
          <a:solidFill>
            <a:srgbClr val="FFF3CD"/>
          </a:solidFill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64F9B1-2DBC-4250-82C2-7DCEA15FCA07}"/>
                </a:ext>
              </a:extLst>
            </p:cNvPr>
            <p:cNvSpPr/>
            <p:nvPr/>
          </p:nvSpPr>
          <p:spPr>
            <a:xfrm>
              <a:off x="0" y="0"/>
              <a:ext cx="471082" cy="796349"/>
            </a:xfrm>
            <a:custGeom>
              <a:avLst/>
              <a:gdLst/>
              <a:ahLst/>
              <a:cxnLst/>
              <a:rect l="l" t="t" r="r" b="b"/>
              <a:pathLst>
                <a:path w="471082" h="796349">
                  <a:moveTo>
                    <a:pt x="0" y="0"/>
                  </a:moveTo>
                  <a:lnTo>
                    <a:pt x="471082" y="0"/>
                  </a:lnTo>
                  <a:lnTo>
                    <a:pt x="471082" y="796349"/>
                  </a:lnTo>
                  <a:lnTo>
                    <a:pt x="0" y="796349"/>
                  </a:lnTo>
                  <a:close/>
                </a:path>
              </a:pathLst>
            </a:custGeom>
            <a:grpFill/>
          </p:spPr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63DC2511-D3E8-48CF-A88C-CF9BC70BB62B}"/>
                </a:ext>
              </a:extLst>
            </p:cNvPr>
            <p:cNvSpPr txBox="1"/>
            <p:nvPr/>
          </p:nvSpPr>
          <p:spPr>
            <a:xfrm>
              <a:off x="0" y="-38100"/>
              <a:ext cx="471082" cy="834449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6206" y="3921322"/>
            <a:ext cx="5157067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1000" dirty="0"/>
              <a:t>캐릭터 추가나 디자인 업데이트 포함</a:t>
            </a:r>
            <a:r>
              <a:rPr lang="en-US" altLang="ko-KR" sz="1000" dirty="0"/>
              <a:t>, </a:t>
            </a:r>
            <a:r>
              <a:rPr lang="ko-KR" altLang="en-US" sz="1000" dirty="0"/>
              <a:t>프로토타입</a:t>
            </a:r>
            <a:r>
              <a:rPr lang="en-US" altLang="ko-KR" sz="1000" dirty="0"/>
              <a:t> 1</a:t>
            </a:r>
            <a:r>
              <a:rPr lang="ko-KR" altLang="en-US" sz="1000" dirty="0"/>
              <a:t>달 포함</a:t>
            </a:r>
            <a:r>
              <a:rPr lang="en-US" altLang="ko-KR" sz="1000" dirty="0"/>
              <a:t> </a:t>
            </a:r>
            <a:r>
              <a:rPr lang="ko-KR" altLang="en-US" sz="1000" dirty="0"/>
              <a:t>최종 제작 예상 기간 </a:t>
            </a:r>
            <a:r>
              <a:rPr lang="en-US" altLang="ko-KR" sz="1000" dirty="0"/>
              <a:t>1</a:t>
            </a:r>
            <a:r>
              <a:rPr lang="ko-KR" altLang="en-US" sz="1000" dirty="0"/>
              <a:t>년</a:t>
            </a:r>
            <a:endParaRPr lang="en-US" altLang="ko-KR" sz="1000" dirty="0"/>
          </a:p>
          <a:p>
            <a:r>
              <a:rPr lang="ko-KR" altLang="en-US" sz="1000" dirty="0"/>
              <a:t>최저 시급 기준</a:t>
            </a:r>
            <a:r>
              <a:rPr lang="en-US" altLang="ko-KR" sz="1000" dirty="0"/>
              <a:t>1987</a:t>
            </a:r>
            <a:r>
              <a:rPr lang="ko-KR" altLang="en-US" sz="1000" dirty="0"/>
              <a:t>만 </a:t>
            </a:r>
            <a:r>
              <a:rPr lang="en-US" altLang="ko-KR" sz="1000" dirty="0"/>
              <a:t>7600</a:t>
            </a:r>
            <a:r>
              <a:rPr lang="ko-KR" altLang="en-US" sz="1000" dirty="0"/>
              <a:t>원</a:t>
            </a:r>
            <a:endParaRPr lang="en-US" altLang="ko-KR" sz="1000" dirty="0"/>
          </a:p>
          <a:p>
            <a:r>
              <a:rPr lang="ko-KR" altLang="en-US" sz="1000" dirty="0"/>
              <a:t>매출 목표치 </a:t>
            </a:r>
            <a:r>
              <a:rPr lang="en-US" altLang="ko-KR" sz="1000" dirty="0"/>
              <a:t>2</a:t>
            </a:r>
            <a:r>
              <a:rPr lang="ko-KR" altLang="en-US" sz="1000" dirty="0"/>
              <a:t>천만원 설정</a:t>
            </a:r>
            <a:r>
              <a:rPr lang="en-US" altLang="ko-KR" sz="1000" dirty="0"/>
              <a:t>, </a:t>
            </a:r>
            <a:r>
              <a:rPr lang="ko-KR" altLang="en-US" sz="1000" dirty="0"/>
              <a:t>판매량 </a:t>
            </a:r>
            <a:r>
              <a:rPr lang="en-US" altLang="ko-KR" sz="1000" dirty="0"/>
              <a:t>500 </a:t>
            </a:r>
            <a:r>
              <a:rPr lang="ko-KR" altLang="en-US" sz="1000" dirty="0"/>
              <a:t>기준 </a:t>
            </a:r>
            <a:r>
              <a:rPr lang="en-US" altLang="ko-KR" sz="1000" dirty="0"/>
              <a:t>1</a:t>
            </a:r>
            <a:r>
              <a:rPr lang="ko-KR" altLang="en-US" sz="1000" dirty="0"/>
              <a:t>만</a:t>
            </a:r>
            <a:r>
              <a:rPr lang="en-US" altLang="ko-KR" sz="1000" dirty="0"/>
              <a:t>9</a:t>
            </a:r>
            <a:r>
              <a:rPr lang="ko-KR" altLang="en-US" sz="1000" dirty="0"/>
              <a:t>천원</a:t>
            </a:r>
            <a:r>
              <a:rPr lang="en-US" altLang="ko-KR" sz="1000" dirty="0"/>
              <a:t>(15</a:t>
            </a:r>
            <a:r>
              <a:rPr lang="ko-KR" altLang="en-US" sz="1000" dirty="0"/>
              <a:t>달러</a:t>
            </a:r>
            <a:r>
              <a:rPr lang="en-US" altLang="ko-KR" sz="1000" dirty="0"/>
              <a:t>)</a:t>
            </a:r>
            <a:r>
              <a:rPr lang="ko-KR" altLang="en-US" sz="1000" dirty="0"/>
              <a:t>으로 가격 책정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허나 자료</a:t>
            </a:r>
            <a:r>
              <a:rPr lang="en-US" altLang="ko-KR" sz="1000" dirty="0"/>
              <a:t>2</a:t>
            </a:r>
            <a:r>
              <a:rPr lang="ko-KR" altLang="en-US" sz="1000" dirty="0"/>
              <a:t>를 보면 평균 </a:t>
            </a:r>
            <a:r>
              <a:rPr lang="ko-KR" altLang="en-US" sz="1000" dirty="0" err="1"/>
              <a:t>인디게임</a:t>
            </a:r>
            <a:r>
              <a:rPr lang="ko-KR" altLang="en-US" sz="1000" dirty="0"/>
              <a:t> 수익 </a:t>
            </a:r>
            <a:r>
              <a:rPr lang="en-US" altLang="ko-KR" sz="1000" dirty="0"/>
              <a:t>147</a:t>
            </a:r>
            <a:r>
              <a:rPr lang="ko-KR" altLang="en-US" sz="1000" dirty="0"/>
              <a:t>만원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68%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인디게임</a:t>
            </a:r>
            <a:r>
              <a:rPr lang="en-US" altLang="ko-KR" sz="1000" dirty="0"/>
              <a:t>19~23</a:t>
            </a:r>
            <a:r>
              <a:rPr lang="ko-KR" altLang="en-US" sz="1000" dirty="0"/>
              <a:t>년 총 </a:t>
            </a:r>
            <a:r>
              <a:rPr lang="en-US" altLang="ko-KR" sz="1000" dirty="0"/>
              <a:t>5</a:t>
            </a:r>
            <a:r>
              <a:rPr lang="ko-KR" altLang="en-US" sz="1000" dirty="0"/>
              <a:t>년간 매출 </a:t>
            </a:r>
            <a:r>
              <a:rPr lang="en-US" altLang="ko-KR" sz="1000" dirty="0"/>
              <a:t>1300</a:t>
            </a:r>
            <a:r>
              <a:rPr lang="ko-KR" altLang="en-US" sz="1000" dirty="0"/>
              <a:t>만 이하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위에 자료들로 보아 현실적인 금액은 </a:t>
            </a:r>
            <a:r>
              <a:rPr lang="en-US" altLang="ko-KR" sz="1000" dirty="0"/>
              <a:t>147</a:t>
            </a:r>
            <a:r>
              <a:rPr lang="ko-KR" altLang="en-US" sz="1000" dirty="0"/>
              <a:t>만</a:t>
            </a:r>
            <a:r>
              <a:rPr lang="en-US" altLang="ko-KR" sz="1000" dirty="0"/>
              <a:t> X 12 = 1724</a:t>
            </a:r>
            <a:r>
              <a:rPr lang="ko-KR" altLang="en-US" sz="1000" dirty="0"/>
              <a:t>만원</a:t>
            </a:r>
            <a:endParaRPr lang="en-US" altLang="ko-KR" sz="1000" dirty="0"/>
          </a:p>
          <a:p>
            <a:r>
              <a:rPr lang="en-US" altLang="ko-KR" sz="1000" dirty="0"/>
              <a:t>68% </a:t>
            </a:r>
            <a:r>
              <a:rPr lang="ko-KR" altLang="en-US" sz="1000" dirty="0"/>
              <a:t>게임 기준으로 </a:t>
            </a:r>
            <a:r>
              <a:rPr lang="en-US" altLang="ko-KR" sz="1000" dirty="0"/>
              <a:t>1300</a:t>
            </a:r>
            <a:r>
              <a:rPr lang="ko-KR" altLang="en-US" sz="1000" dirty="0"/>
              <a:t>만원 정도 예상되어 </a:t>
            </a:r>
            <a:r>
              <a:rPr lang="en-US" altLang="ko-KR" sz="1000" dirty="0"/>
              <a:t>263~687</a:t>
            </a:r>
            <a:r>
              <a:rPr lang="ko-KR" altLang="en-US" sz="1000" dirty="0"/>
              <a:t>만원 정도의 </a:t>
            </a:r>
            <a:endParaRPr lang="en-US" altLang="ko-KR" sz="1000" dirty="0"/>
          </a:p>
          <a:p>
            <a:r>
              <a:rPr lang="ko-KR" altLang="en-US" sz="1000" dirty="0"/>
              <a:t>손실이 예상됩니다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또한 자료 </a:t>
            </a:r>
            <a:r>
              <a:rPr lang="en-US" altLang="ko-KR" sz="1000" dirty="0"/>
              <a:t>1</a:t>
            </a:r>
            <a:r>
              <a:rPr lang="ko-KR" altLang="en-US" sz="1000" dirty="0"/>
              <a:t>에서 </a:t>
            </a:r>
            <a:r>
              <a:rPr lang="en-US" altLang="ko-KR" sz="1000" dirty="0"/>
              <a:t>10</a:t>
            </a:r>
            <a:r>
              <a:rPr lang="ko-KR" altLang="en-US" sz="1000" dirty="0"/>
              <a:t>달러 이하 게임보다 </a:t>
            </a:r>
            <a:r>
              <a:rPr lang="en-US" altLang="ko-KR" sz="1000" dirty="0"/>
              <a:t>20</a:t>
            </a:r>
            <a:r>
              <a:rPr lang="ko-KR" altLang="en-US" sz="1000" dirty="0"/>
              <a:t>달러 이상 게임이 </a:t>
            </a:r>
            <a:r>
              <a:rPr lang="en-US" altLang="ko-KR" sz="1000" dirty="0"/>
              <a:t>5</a:t>
            </a:r>
            <a:r>
              <a:rPr lang="ko-KR" altLang="en-US" sz="1000" dirty="0"/>
              <a:t>배 이상 팔리고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매출은 </a:t>
            </a:r>
            <a:r>
              <a:rPr lang="en-US" altLang="ko-KR" sz="1000" dirty="0"/>
              <a:t>30</a:t>
            </a:r>
            <a:r>
              <a:rPr lang="ko-KR" altLang="en-US" sz="1000" dirty="0"/>
              <a:t>배 </a:t>
            </a:r>
            <a:r>
              <a:rPr lang="ko-KR" altLang="en-US" sz="1000" dirty="0" err="1"/>
              <a:t>이상이라하여</a:t>
            </a:r>
            <a:r>
              <a:rPr lang="ko-KR" altLang="en-US" sz="1000" dirty="0"/>
              <a:t> 가격을 내리는 것도 상책이 아닌 것으로 사료됩니다</a:t>
            </a:r>
            <a:r>
              <a:rPr lang="en-US" altLang="ko-KR" sz="1000" dirty="0"/>
              <a:t>.</a:t>
            </a:r>
          </a:p>
          <a:p>
            <a:endParaRPr lang="en-US" sz="1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Business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29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229106" y="1032899"/>
            <a:ext cx="1398555" cy="4792203"/>
            <a:chOff x="0" y="0"/>
            <a:chExt cx="471082" cy="7963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1082" cy="796349"/>
            </a:xfrm>
            <a:custGeom>
              <a:avLst/>
              <a:gdLst/>
              <a:ahLst/>
              <a:cxnLst/>
              <a:rect l="l" t="t" r="r" b="b"/>
              <a:pathLst>
                <a:path w="471082" h="796349">
                  <a:moveTo>
                    <a:pt x="0" y="0"/>
                  </a:moveTo>
                  <a:lnTo>
                    <a:pt x="471082" y="0"/>
                  </a:lnTo>
                  <a:lnTo>
                    <a:pt x="471082" y="796349"/>
                  </a:lnTo>
                  <a:lnTo>
                    <a:pt x="0" y="796349"/>
                  </a:lnTo>
                  <a:close/>
                </a:path>
              </a:pathLst>
            </a:custGeom>
            <a:solidFill>
              <a:srgbClr val="C1946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71082" cy="8344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A157CA5-4339-4D47-8009-F511DC31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1010036"/>
            <a:ext cx="4841554" cy="2676133"/>
          </a:xfrm>
          <a:prstGeom prst="rect">
            <a:avLst/>
          </a:prstGeom>
        </p:spPr>
      </p:pic>
      <p:pic>
        <p:nvPicPr>
          <p:cNvPr id="17" name="Picture 2" descr="3dad8177abc236a14e81d2b628f1766566f2deab">
            <a:extLst>
              <a:ext uri="{FF2B5EF4-FFF2-40B4-BE49-F238E27FC236}">
                <a16:creationId xmlns:a16="http://schemas.microsoft.com/office/drawing/2014/main" id="{C90AB8EC-62E6-4785-B143-5DFC743A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74" y="1008442"/>
            <a:ext cx="1070452" cy="26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C2F708-6F12-42FF-991D-663DA135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17" y="2932508"/>
            <a:ext cx="4305300" cy="3143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AFA729-56DA-4DAC-AC28-B524CDD1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44" y="782242"/>
            <a:ext cx="3228975" cy="2066925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38338372-E845-4186-8E00-6041E98F0E84}"/>
              </a:ext>
            </a:extLst>
          </p:cNvPr>
          <p:cNvSpPr txBox="1"/>
          <p:nvPr/>
        </p:nvSpPr>
        <p:spPr>
          <a:xfrm>
            <a:off x="515613" y="753546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자료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4E2C5E8-E359-4338-9CC2-BA100881A352}"/>
              </a:ext>
            </a:extLst>
          </p:cNvPr>
          <p:cNvSpPr txBox="1"/>
          <p:nvPr/>
        </p:nvSpPr>
        <p:spPr>
          <a:xfrm>
            <a:off x="5560774" y="773331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자료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4309149-7CC2-4B42-A665-762EBCE19A30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691525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271704" y="3617958"/>
            <a:ext cx="1738455" cy="2015758"/>
            <a:chOff x="0" y="0"/>
            <a:chExt cx="686797" cy="7963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6797" cy="796349"/>
            </a:xfrm>
            <a:custGeom>
              <a:avLst/>
              <a:gdLst/>
              <a:ahLst/>
              <a:cxnLst/>
              <a:rect l="l" t="t" r="r" b="b"/>
              <a:pathLst>
                <a:path w="686797" h="796349">
                  <a:moveTo>
                    <a:pt x="0" y="0"/>
                  </a:moveTo>
                  <a:lnTo>
                    <a:pt x="686797" y="0"/>
                  </a:lnTo>
                  <a:lnTo>
                    <a:pt x="686797" y="796349"/>
                  </a:lnTo>
                  <a:lnTo>
                    <a:pt x="0" y="796349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86797" cy="8344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5122" name="Picture 2" descr="Steam에 오신 것을 환영합니다">
            <a:extLst>
              <a:ext uri="{FF2B5EF4-FFF2-40B4-BE49-F238E27FC236}">
                <a16:creationId xmlns:a16="http://schemas.microsoft.com/office/drawing/2014/main" id="{F79E34B6-DD1F-42A0-BEC4-542AEA25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38" y="1437632"/>
            <a:ext cx="6502398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5800" y="354724"/>
            <a:ext cx="2327189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플랫폼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341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341" y="4004853"/>
            <a:ext cx="420129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한국의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밀리언셀러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(100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만장 이상 판매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인디게임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데이브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더 다이버        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 P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거짓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3.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스컬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               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4.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로보토미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코퍼레이션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게임 모두 스팀에서 판매가 이루어졌던 것을 근거로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스팀에 게시하기로 결정하였습니다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hlinkClick r:id="rId3"/>
              </a:rPr>
              <a:t>https://www.gameinsight.co.kr/news/articleView.html?idxno=30961</a:t>
            </a:r>
            <a:endParaRPr lang="en-US" altLang="ko-KR" sz="1000" dirty="0"/>
          </a:p>
        </p:txBody>
      </p:sp>
      <p:sp>
        <p:nvSpPr>
          <p:cNvPr id="13" name="TextBox 13"/>
          <p:cNvSpPr txBox="1"/>
          <p:nvPr/>
        </p:nvSpPr>
        <p:spPr>
          <a:xfrm>
            <a:off x="912341" y="3124729"/>
            <a:ext cx="4201297" cy="20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스팀</a:t>
            </a:r>
            <a:endParaRPr lang="en-US" altLang="ko-KR" sz="20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203317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개발 일정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341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Scheduel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A59E8C73-A54A-4DD3-B533-3BB416767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173212"/>
              </p:ext>
            </p:extLst>
          </p:nvPr>
        </p:nvGraphicFramePr>
        <p:xfrm>
          <a:off x="4581524" y="1125953"/>
          <a:ext cx="6149975" cy="4433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3">
            <a:extLst>
              <a:ext uri="{FF2B5EF4-FFF2-40B4-BE49-F238E27FC236}">
                <a16:creationId xmlns:a16="http://schemas.microsoft.com/office/drawing/2014/main" id="{4BD1B0F0-5349-4E86-A246-4E138AAAEA49}"/>
              </a:ext>
            </a:extLst>
          </p:cNvPr>
          <p:cNvSpPr txBox="1"/>
          <p:nvPr/>
        </p:nvSpPr>
        <p:spPr>
          <a:xfrm>
            <a:off x="912341" y="3124729"/>
            <a:ext cx="4201297" cy="18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달 베타 버전 일정</a:t>
            </a:r>
            <a:endParaRPr lang="en-US" sz="15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897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153888" y="1172457"/>
            <a:ext cx="2869471" cy="4291576"/>
            <a:chOff x="0" y="0"/>
            <a:chExt cx="1065834" cy="15611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7455918" y="2017332"/>
            <a:ext cx="168449" cy="178934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5"/>
                </a:lnTo>
                <a:lnTo>
                  <a:pt x="0" y="27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시장조사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8662" y="940157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시장 조사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1650" y="1918838"/>
            <a:ext cx="484925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근래 </a:t>
            </a:r>
            <a:r>
              <a:rPr lang="en-US" altLang="ko-KR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PC </a:t>
            </a:r>
            <a:r>
              <a:rPr lang="ko-KR" altLang="en-US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솔로 플레이 </a:t>
            </a:r>
            <a:r>
              <a:rPr lang="ko-KR" altLang="en-US" sz="13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인디게임</a:t>
            </a:r>
            <a:r>
              <a:rPr lang="ko-KR" altLang="en-US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성공작들은 크게 </a:t>
            </a:r>
            <a:r>
              <a:rPr lang="ko-KR" altLang="en-US" sz="13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로그라이크와</a:t>
            </a:r>
            <a:r>
              <a:rPr lang="ko-KR" altLang="en-US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경영 혹은 전략 게임이 차지하고 있습니다</a:t>
            </a:r>
            <a:r>
              <a:rPr lang="en-US" altLang="ko-KR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endParaRPr lang="en-US" altLang="ko-KR" sz="13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옆에 기사는 </a:t>
            </a:r>
            <a:r>
              <a:rPr lang="en-US" altLang="ko-KR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  <a:r>
              <a:rPr lang="ko-KR" altLang="en-US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만 이상 판매량을 기록한 </a:t>
            </a:r>
            <a:r>
              <a:rPr lang="ko-KR" altLang="en-US" sz="13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인디게임들입니다</a:t>
            </a:r>
            <a:r>
              <a:rPr lang="en-US" altLang="ko-KR" sz="1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01452" y="1298733"/>
            <a:ext cx="2148463" cy="39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ko-KR" altLang="en-US" sz="2333" b="1" dirty="0" err="1">
                <a:solidFill>
                  <a:srgbClr val="9B6F3E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로그라이크</a:t>
            </a:r>
            <a:endParaRPr lang="en-US" sz="2333" b="1" dirty="0">
              <a:solidFill>
                <a:srgbClr val="9B6F3E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93678" y="2331293"/>
            <a:ext cx="237203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하데스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핵 앤 슬래시</a:t>
            </a:r>
            <a:endParaRPr lang="en-US" altLang="ko-KR" sz="1000" dirty="0"/>
          </a:p>
          <a:p>
            <a:pPr algn="ctr"/>
            <a:r>
              <a:rPr lang="en-US" altLang="ko-KR" sz="1000" dirty="0"/>
              <a:t> </a:t>
            </a:r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670</a:t>
            </a:r>
            <a:r>
              <a:rPr lang="ko-KR" altLang="en-US" sz="1000" dirty="0"/>
              <a:t>만 돌파</a:t>
            </a:r>
            <a:endParaRPr lang="en-US" altLang="ko-KR" sz="1000" dirty="0"/>
          </a:p>
        </p:txBody>
      </p:sp>
      <p:sp>
        <p:nvSpPr>
          <p:cNvPr id="26" name="Freeform 26"/>
          <p:cNvSpPr/>
          <p:nvPr/>
        </p:nvSpPr>
        <p:spPr>
          <a:xfrm>
            <a:off x="7455918" y="3291508"/>
            <a:ext cx="168449" cy="178934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6"/>
                </a:lnTo>
                <a:lnTo>
                  <a:pt x="0" y="2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373461" y="3677055"/>
            <a:ext cx="237203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스컬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</a:t>
            </a:r>
            <a:r>
              <a:rPr lang="en-US" altLang="ko-KR" sz="1000" dirty="0"/>
              <a:t>2D </a:t>
            </a:r>
            <a:r>
              <a:rPr lang="ko-KR" altLang="en-US" sz="1000" dirty="0"/>
              <a:t>액션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200</a:t>
            </a:r>
            <a:r>
              <a:rPr lang="ko-KR" altLang="en-US" sz="1000" dirty="0"/>
              <a:t>만장 돌파</a:t>
            </a:r>
            <a:endParaRPr lang="en-US" altLang="ko-KR" sz="1000" dirty="0"/>
          </a:p>
        </p:txBody>
      </p:sp>
      <p:sp>
        <p:nvSpPr>
          <p:cNvPr id="36" name="AutoShape 36"/>
          <p:cNvSpPr/>
          <p:nvPr/>
        </p:nvSpPr>
        <p:spPr>
          <a:xfrm>
            <a:off x="6465189" y="1840497"/>
            <a:ext cx="222369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18310-0CF5-4130-B598-65F26C1274D8}"/>
              </a:ext>
            </a:extLst>
          </p:cNvPr>
          <p:cNvSpPr txBox="1"/>
          <p:nvPr/>
        </p:nvSpPr>
        <p:spPr>
          <a:xfrm>
            <a:off x="6486013" y="2823026"/>
            <a:ext cx="2156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https://www.seoul.co.kr/news/economy/IT/2023/04/19/20230419021001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036F2-3EC7-4BB9-B7E1-A20BBDDEB475}"/>
              </a:ext>
            </a:extLst>
          </p:cNvPr>
          <p:cNvSpPr txBox="1"/>
          <p:nvPr/>
        </p:nvSpPr>
        <p:spPr>
          <a:xfrm>
            <a:off x="6532039" y="4194047"/>
            <a:ext cx="208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https://dealsite.co.kr/articles/115393</a:t>
            </a:r>
            <a:endParaRPr lang="ko-KR" altLang="en-US" sz="1000" dirty="0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B6DE7534-E7D8-454C-93E8-BB6261B058A7}"/>
              </a:ext>
            </a:extLst>
          </p:cNvPr>
          <p:cNvGrpSpPr/>
          <p:nvPr/>
        </p:nvGrpSpPr>
        <p:grpSpPr>
          <a:xfrm>
            <a:off x="9179010" y="1172457"/>
            <a:ext cx="2869471" cy="4291576"/>
            <a:chOff x="0" y="0"/>
            <a:chExt cx="1065834" cy="1561146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776B7488-B7B1-4B92-AF14-3E6499B143CC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92E5A232-893A-4C7E-99A2-065A5FB7860A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46" name="Freeform 16">
            <a:extLst>
              <a:ext uri="{FF2B5EF4-FFF2-40B4-BE49-F238E27FC236}">
                <a16:creationId xmlns:a16="http://schemas.microsoft.com/office/drawing/2014/main" id="{3E0E6EDE-0380-467D-8EE2-362A98B88DC7}"/>
              </a:ext>
            </a:extLst>
          </p:cNvPr>
          <p:cNvSpPr/>
          <p:nvPr/>
        </p:nvSpPr>
        <p:spPr>
          <a:xfrm>
            <a:off x="10481040" y="2017332"/>
            <a:ext cx="168449" cy="178934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5"/>
                </a:lnTo>
                <a:lnTo>
                  <a:pt x="0" y="27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BF6C43A0-0B0F-45D3-B775-2BA8849DA9BC}"/>
              </a:ext>
            </a:extLst>
          </p:cNvPr>
          <p:cNvSpPr txBox="1"/>
          <p:nvPr/>
        </p:nvSpPr>
        <p:spPr>
          <a:xfrm>
            <a:off x="9526574" y="1298733"/>
            <a:ext cx="2148463" cy="39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ko-KR" altLang="en-US" sz="2333" b="1" dirty="0">
                <a:solidFill>
                  <a:srgbClr val="9B6F3E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경영</a:t>
            </a:r>
            <a:endParaRPr lang="en-US" sz="2333" b="1" dirty="0">
              <a:solidFill>
                <a:srgbClr val="9B6F3E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031ECB40-BEC7-4816-906D-A48DC382E6D4}"/>
              </a:ext>
            </a:extLst>
          </p:cNvPr>
          <p:cNvSpPr txBox="1"/>
          <p:nvPr/>
        </p:nvSpPr>
        <p:spPr>
          <a:xfrm>
            <a:off x="9418800" y="2331293"/>
            <a:ext cx="237203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데이브</a:t>
            </a:r>
            <a:r>
              <a:rPr lang="ko-KR" altLang="en-US" sz="1000" dirty="0"/>
              <a:t> 더 다이버 </a:t>
            </a:r>
            <a:r>
              <a:rPr lang="en-US" altLang="ko-KR" sz="1000" dirty="0"/>
              <a:t>: </a:t>
            </a:r>
            <a:r>
              <a:rPr lang="ko-KR" altLang="en-US" sz="1000" dirty="0"/>
              <a:t>경영 액션 어드벤처</a:t>
            </a:r>
            <a:endParaRPr lang="en-US" altLang="ko-KR" sz="1000" dirty="0"/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300</a:t>
            </a:r>
            <a:r>
              <a:rPr lang="ko-KR" altLang="en-US" sz="1000" dirty="0"/>
              <a:t>만 돌파</a:t>
            </a:r>
          </a:p>
          <a:p>
            <a:pPr algn="ctr"/>
            <a:endParaRPr lang="en-US" altLang="ko-KR" sz="1000" dirty="0"/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1DD3C29E-1F44-4545-99BD-19AF8C2BFE03}"/>
              </a:ext>
            </a:extLst>
          </p:cNvPr>
          <p:cNvSpPr/>
          <p:nvPr/>
        </p:nvSpPr>
        <p:spPr>
          <a:xfrm>
            <a:off x="10481040" y="3291508"/>
            <a:ext cx="168449" cy="178934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6"/>
                </a:lnTo>
                <a:lnTo>
                  <a:pt x="0" y="2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7">
            <a:extLst>
              <a:ext uri="{FF2B5EF4-FFF2-40B4-BE49-F238E27FC236}">
                <a16:creationId xmlns:a16="http://schemas.microsoft.com/office/drawing/2014/main" id="{92D4649A-A996-4073-8AFA-42C4572B9DFA}"/>
              </a:ext>
            </a:extLst>
          </p:cNvPr>
          <p:cNvSpPr txBox="1"/>
          <p:nvPr/>
        </p:nvSpPr>
        <p:spPr>
          <a:xfrm>
            <a:off x="9407212" y="3674854"/>
            <a:ext cx="237203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컬트</a:t>
            </a:r>
            <a:r>
              <a:rPr lang="ko-KR" altLang="en-US" sz="1000" dirty="0"/>
              <a:t> 오브 더 램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로그라이크</a:t>
            </a:r>
            <a:r>
              <a:rPr lang="en-US" altLang="ko-KR" sz="1000" dirty="0"/>
              <a:t> </a:t>
            </a:r>
            <a:r>
              <a:rPr lang="ko-KR" altLang="en-US" sz="1000" dirty="0"/>
              <a:t>건설</a:t>
            </a:r>
            <a:endParaRPr lang="en-US" altLang="ko-KR" sz="1000" dirty="0"/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100</a:t>
            </a:r>
            <a:r>
              <a:rPr lang="ko-KR" altLang="en-US" sz="1000" dirty="0"/>
              <a:t>만 돌파</a:t>
            </a:r>
            <a:endParaRPr lang="en-US" altLang="ko-KR" sz="1000" dirty="0"/>
          </a:p>
        </p:txBody>
      </p:sp>
      <p:sp>
        <p:nvSpPr>
          <p:cNvPr id="52" name="AutoShape 36">
            <a:extLst>
              <a:ext uri="{FF2B5EF4-FFF2-40B4-BE49-F238E27FC236}">
                <a16:creationId xmlns:a16="http://schemas.microsoft.com/office/drawing/2014/main" id="{761C46FB-B2B0-49AB-99AE-AF8CF4418BFC}"/>
              </a:ext>
            </a:extLst>
          </p:cNvPr>
          <p:cNvSpPr/>
          <p:nvPr/>
        </p:nvSpPr>
        <p:spPr>
          <a:xfrm>
            <a:off x="9490311" y="1840497"/>
            <a:ext cx="222369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9085FE-CFAD-4E04-9938-89B1F15243C4}"/>
              </a:ext>
            </a:extLst>
          </p:cNvPr>
          <p:cNvSpPr txBox="1"/>
          <p:nvPr/>
        </p:nvSpPr>
        <p:spPr>
          <a:xfrm>
            <a:off x="9511135" y="2820826"/>
            <a:ext cx="215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https://www.ajunews.com/view/20240104151922317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7B87D-21EA-4D0A-B1CA-810B4E0EFF8D}"/>
              </a:ext>
            </a:extLst>
          </p:cNvPr>
          <p:cNvSpPr txBox="1"/>
          <p:nvPr/>
        </p:nvSpPr>
        <p:spPr>
          <a:xfrm>
            <a:off x="9557161" y="4196247"/>
            <a:ext cx="20850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https://post.naver.com/viewer/postView.nhn?volumeNo=34354283&amp;memberNo=483336</a:t>
            </a:r>
            <a:endParaRPr lang="ko-KR" altLang="en-US" sz="1000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559E7E6-157C-42EC-8ACE-BCD51E4B3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396261"/>
              </p:ext>
            </p:extLst>
          </p:nvPr>
        </p:nvGraphicFramePr>
        <p:xfrm>
          <a:off x="618662" y="2820825"/>
          <a:ext cx="4849251" cy="311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04EB6A-BAA5-4366-ABD8-21A52F10442F}"/>
              </a:ext>
            </a:extLst>
          </p:cNvPr>
          <p:cNvSpPr txBox="1"/>
          <p:nvPr/>
        </p:nvSpPr>
        <p:spPr>
          <a:xfrm>
            <a:off x="5009176" y="5831717"/>
            <a:ext cx="1603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만 단위</a:t>
            </a:r>
          </a:p>
        </p:txBody>
      </p:sp>
    </p:spTree>
    <p:extLst>
      <p:ext uri="{BB962C8B-B14F-4D97-AF65-F5344CB8AC3E}">
        <p14:creationId xmlns:p14="http://schemas.microsoft.com/office/powerpoint/2010/main" val="89759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개발 일정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341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Scheduel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2341" y="3124729"/>
            <a:ext cx="4201297" cy="18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년 장기 프로젝트 일정</a:t>
            </a:r>
            <a:endParaRPr lang="en-US" sz="15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3B6CEE54-2B9D-4F82-9EA1-F9C0DF67A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582347"/>
              </p:ext>
            </p:extLst>
          </p:nvPr>
        </p:nvGraphicFramePr>
        <p:xfrm>
          <a:off x="3582242" y="798305"/>
          <a:ext cx="7923958" cy="526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37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Last Page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150592" y="2075649"/>
            <a:ext cx="3681267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장르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5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255367" y="1264181"/>
            <a:ext cx="3681267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장르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06831" y="2812471"/>
            <a:ext cx="7178337" cy="22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로그라이크</a:t>
            </a:r>
            <a:r>
              <a:rPr lang="ko-KR" altLang="en-US" sz="2500" dirty="0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 </a:t>
            </a:r>
            <a:r>
              <a:rPr lang="ko-KR" altLang="en-US" sz="2500" dirty="0" err="1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턴제</a:t>
            </a:r>
            <a:r>
              <a:rPr lang="ko-KR" altLang="en-US" sz="2500" dirty="0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 전략 보드 게임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8463" y="3953645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 err="1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로그라이크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07003" y="3953645"/>
            <a:ext cx="3677842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플레이어가 죽으면 처음부터 게임을 시작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58463" y="4348375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 err="1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턴제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07003" y="4348375"/>
            <a:ext cx="3677842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상대와 차례를 돌아가며 행동을 한다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58463" y="4743104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전략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07003" y="4743105"/>
            <a:ext cx="3677842" cy="2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상대의 선택을 고려해 자신의 전략을 골라 승패를 가른다 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058463" y="5138921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보드게임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07003" y="5138921"/>
            <a:ext cx="3864168" cy="22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게임판</a:t>
            </a: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위에 말이나 주사위 등 물리적 도구로 플레이하는 게임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2139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860488" y="2184287"/>
            <a:ext cx="3475140" cy="3585213"/>
            <a:chOff x="0" y="0"/>
            <a:chExt cx="913920" cy="3036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3920" cy="303663"/>
            </a:xfrm>
            <a:custGeom>
              <a:avLst/>
              <a:gdLst/>
              <a:ahLst/>
              <a:cxnLst/>
              <a:rect l="l" t="t" r="r" b="b"/>
              <a:pathLst>
                <a:path w="913920" h="303663">
                  <a:moveTo>
                    <a:pt x="0" y="0"/>
                  </a:moveTo>
                  <a:lnTo>
                    <a:pt x="913920" y="0"/>
                  </a:lnTo>
                  <a:lnTo>
                    <a:pt x="913920" y="303663"/>
                  </a:lnTo>
                  <a:lnTo>
                    <a:pt x="0" y="30366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13920" cy="34176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16" name="Picture 2" descr="숫자장기 김경훈의 악수 분석 1편 (존나 많아서 나눠야됨) - 더 지니어스 갤러리">
            <a:extLst>
              <a:ext uri="{FF2B5EF4-FFF2-40B4-BE49-F238E27FC236}">
                <a16:creationId xmlns:a16="http://schemas.microsoft.com/office/drawing/2014/main" id="{00FF22AD-410B-46E7-B574-C5931E27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59" y="4407275"/>
            <a:ext cx="2950383" cy="155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gr21 - [분석] 결승전 1회전 숫자장기 리뷰">
            <a:extLst>
              <a:ext uri="{FF2B5EF4-FFF2-40B4-BE49-F238E27FC236}">
                <a16:creationId xmlns:a16="http://schemas.microsoft.com/office/drawing/2014/main" id="{5AD62678-8118-4B76-B909-724E9C73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1" y="1284770"/>
            <a:ext cx="3811964" cy="42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장르 모티브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page6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744951" y="3115319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숫자 장기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44950" y="4198235"/>
            <a:ext cx="4201297" cy="52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TV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프로그램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더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지니어스에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나온 게임으로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아군 말과 상대 말이 맞닿으면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둘의 숫자를 비교해 높은 숫자의 말은 살고 낮은 숫자 말은 죽는 방식으로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상대 말을 줄여가며 상대 왕과 맞닿으면 이기는 게임입니다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140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3476621" y="4119009"/>
            <a:ext cx="1758110" cy="1340045"/>
            <a:chOff x="0" y="0"/>
            <a:chExt cx="913920" cy="3036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3920" cy="303663"/>
            </a:xfrm>
            <a:custGeom>
              <a:avLst/>
              <a:gdLst/>
              <a:ahLst/>
              <a:cxnLst/>
              <a:rect l="l" t="t" r="r" b="b"/>
              <a:pathLst>
                <a:path w="913920" h="303663">
                  <a:moveTo>
                    <a:pt x="0" y="0"/>
                  </a:moveTo>
                  <a:lnTo>
                    <a:pt x="913920" y="0"/>
                  </a:lnTo>
                  <a:lnTo>
                    <a:pt x="913920" y="303663"/>
                  </a:lnTo>
                  <a:lnTo>
                    <a:pt x="0" y="30366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13920" cy="34176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장르 모티브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page7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744951" y="3115319"/>
            <a:ext cx="493252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4000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로그라이크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선택지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44950" y="4198235"/>
            <a:ext cx="4201297" cy="52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로그라이크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게임들의 아이템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특성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캐릭터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카드 등의 선택지로 게임이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진행되며 더 좋은 선택지가 등장합니다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주로 사용되는 형태로는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가지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선택지가 주어지고 이 중에 하나를 고르는 형식입니다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7" name="Picture 2" descr="주명규의 게임리뷰] 타이틀 : 로그라이크 [실험실 탈출!]">
            <a:extLst>
              <a:ext uri="{FF2B5EF4-FFF2-40B4-BE49-F238E27FC236}">
                <a16:creationId xmlns:a16="http://schemas.microsoft.com/office/drawing/2014/main" id="{87D9CB20-D84B-41D7-8743-839FC3A8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51" y="1466386"/>
            <a:ext cx="4397979" cy="24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로그라이크 덱 빌딩 게임 '로그북', PC 한국어판 정식 발매">
            <a:extLst>
              <a:ext uri="{FF2B5EF4-FFF2-40B4-BE49-F238E27FC236}">
                <a16:creationId xmlns:a16="http://schemas.microsoft.com/office/drawing/2014/main" id="{06B06FFA-4F68-471F-BABF-B546B59E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51" y="4053899"/>
            <a:ext cx="2498053" cy="14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4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컨셉 아트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8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1" y="2630672"/>
            <a:ext cx="3681267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컨셉 아트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1" y="3713589"/>
            <a:ext cx="4912931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흑백이 강조된 일러스트나 여러가지 색을 사용해 몽환적인 </a:t>
            </a:r>
            <a:r>
              <a:rPr lang="ko-KR" altLang="en-US" sz="1000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동화풍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일러스트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,</a:t>
            </a: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주로 사용될 컬러는 흑백과 </a:t>
            </a:r>
            <a:r>
              <a:rPr 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선명한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(vivid) 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색상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딥이나 </a:t>
            </a:r>
            <a:r>
              <a:rPr lang="ko-KR" altLang="en-US" sz="1000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다크의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어두운 색상 등입니다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405165" y="3144411"/>
            <a:ext cx="1449789" cy="574488"/>
            <a:chOff x="0" y="0"/>
            <a:chExt cx="366133" cy="3615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6133" cy="361552"/>
            </a:xfrm>
            <a:custGeom>
              <a:avLst/>
              <a:gdLst/>
              <a:ahLst/>
              <a:cxnLst/>
              <a:rect l="l" t="t" r="r" b="b"/>
              <a:pathLst>
                <a:path w="366133" h="361552">
                  <a:moveTo>
                    <a:pt x="0" y="0"/>
                  </a:moveTo>
                  <a:lnTo>
                    <a:pt x="366133" y="0"/>
                  </a:lnTo>
                  <a:lnTo>
                    <a:pt x="366133" y="361552"/>
                  </a:lnTo>
                  <a:lnTo>
                    <a:pt x="0" y="361552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66133" cy="3996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23" name="Picture 8" descr="https://i.pinimg.com/564x/73/65/e9/7365e9894079634cd4b2acb01cbcdcef.jpg">
            <a:extLst>
              <a:ext uri="{FF2B5EF4-FFF2-40B4-BE49-F238E27FC236}">
                <a16:creationId xmlns:a16="http://schemas.microsoft.com/office/drawing/2014/main" id="{A50D70E5-EC65-4762-93F3-1AA329D0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72" y="763014"/>
            <a:ext cx="1839834" cy="26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i.pinimg.com/564x/ff/4a/82/ff4a82d82006b7ae3b47ec90f16a5d4c.jpg">
            <a:extLst>
              <a:ext uri="{FF2B5EF4-FFF2-40B4-BE49-F238E27FC236}">
                <a16:creationId xmlns:a16="http://schemas.microsoft.com/office/drawing/2014/main" id="{7D868F8E-2B31-45C5-A7B7-9D945A2C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60" y="761773"/>
            <a:ext cx="1685747" cy="30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llustration variations: Beauty and the Beast - IMELDA GREEN'S">
            <a:extLst>
              <a:ext uri="{FF2B5EF4-FFF2-40B4-BE49-F238E27FC236}">
                <a16:creationId xmlns:a16="http://schemas.microsoft.com/office/drawing/2014/main" id="{2323BABA-8FA1-41A9-B21C-9BB4D1A0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66" y="3934727"/>
            <a:ext cx="3262641" cy="21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https://i.pinimg.com/564x/8b/65/62/8b656228d2b238be30050d092da6a891.jpg">
            <a:extLst>
              <a:ext uri="{FF2B5EF4-FFF2-40B4-BE49-F238E27FC236}">
                <a16:creationId xmlns:a16="http://schemas.microsoft.com/office/drawing/2014/main" id="{D01BBF09-A9DB-4E0B-B5FA-8B266605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72" y="3567504"/>
            <a:ext cx="1772747" cy="252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포함된 이미지: ">
            <a:extLst>
              <a:ext uri="{FF2B5EF4-FFF2-40B4-BE49-F238E27FC236}">
                <a16:creationId xmlns:a16="http://schemas.microsoft.com/office/drawing/2014/main" id="{34B04800-F1C8-42CF-84A1-F5AFBD76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66" y="773754"/>
            <a:ext cx="1449789" cy="22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9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3805636" y="-147373"/>
            <a:ext cx="5352658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조작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(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마우스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)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1034" name="Picture 10" descr="https://i.pinimg.com/564x/93/5c/af/935cafb4d76a419b8dc266599757f90b.jpg">
            <a:extLst>
              <a:ext uri="{FF2B5EF4-FFF2-40B4-BE49-F238E27FC236}">
                <a16:creationId xmlns:a16="http://schemas.microsoft.com/office/drawing/2014/main" id="{6291001E-1416-4CD5-ADFB-B496E7FD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42" y="1328262"/>
            <a:ext cx="3722143" cy="372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6375AB-4645-4B3F-B29E-8F46C8ECBE05}"/>
              </a:ext>
            </a:extLst>
          </p:cNvPr>
          <p:cNvSpPr/>
          <p:nvPr/>
        </p:nvSpPr>
        <p:spPr>
          <a:xfrm>
            <a:off x="685800" y="1354111"/>
            <a:ext cx="3203812" cy="2344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r>
              <a:rPr lang="en-US" altLang="ko-KR" dirty="0">
                <a:solidFill>
                  <a:schemeClr val="tx1"/>
                </a:solidFill>
              </a:rPr>
              <a:t>: Select(</a:t>
            </a:r>
            <a:r>
              <a:rPr lang="ko-KR" altLang="en-US" dirty="0">
                <a:solidFill>
                  <a:schemeClr val="tx1"/>
                </a:solidFill>
              </a:rPr>
              <a:t>유닛 정보 확인</a:t>
            </a:r>
            <a:r>
              <a:rPr lang="en-US" altLang="ko-KR" dirty="0">
                <a:solidFill>
                  <a:schemeClr val="tx1"/>
                </a:solidFill>
              </a:rPr>
              <a:t>), </a:t>
            </a:r>
            <a:r>
              <a:rPr lang="ko-KR" altLang="en-US" dirty="0">
                <a:solidFill>
                  <a:schemeClr val="tx1"/>
                </a:solidFill>
              </a:rPr>
              <a:t>특수 능력 적용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빈 타일 맵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아군 </a:t>
            </a:r>
            <a:r>
              <a:rPr lang="ko-KR" altLang="en-US" dirty="0" err="1">
                <a:solidFill>
                  <a:schemeClr val="tx1"/>
                </a:solidFill>
              </a:rPr>
              <a:t>유닛이동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및 상점 버튼 조작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AAA034-8D25-43E6-A5F8-E5DAED515AD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889612" y="2238233"/>
            <a:ext cx="1733266" cy="28809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D733A7-D4D8-4133-A53A-8523C9C578AE}"/>
              </a:ext>
            </a:extLst>
          </p:cNvPr>
          <p:cNvCxnSpPr>
            <a:cxnSpLocks/>
          </p:cNvCxnSpPr>
          <p:nvPr/>
        </p:nvCxnSpPr>
        <p:spPr>
          <a:xfrm>
            <a:off x="6919415" y="2526324"/>
            <a:ext cx="1172570" cy="22416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15474D-7011-4A40-B5BE-54A761BFEA26}"/>
              </a:ext>
            </a:extLst>
          </p:cNvPr>
          <p:cNvSpPr/>
          <p:nvPr/>
        </p:nvSpPr>
        <p:spPr>
          <a:xfrm>
            <a:off x="8091985" y="3667640"/>
            <a:ext cx="2621508" cy="2200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우클릭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 전환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FD6FE31-C9D8-442E-A8FA-99B87D55631C}"/>
              </a:ext>
            </a:extLst>
          </p:cNvPr>
          <p:cNvCxnSpPr>
            <a:cxnSpLocks/>
          </p:cNvCxnSpPr>
          <p:nvPr/>
        </p:nvCxnSpPr>
        <p:spPr>
          <a:xfrm>
            <a:off x="6250675" y="2238233"/>
            <a:ext cx="2183641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1BF8B5-F923-4FE4-9725-7392309C6312}"/>
              </a:ext>
            </a:extLst>
          </p:cNvPr>
          <p:cNvSpPr/>
          <p:nvPr/>
        </p:nvSpPr>
        <p:spPr>
          <a:xfrm>
            <a:off x="8434316" y="1214651"/>
            <a:ext cx="3071884" cy="17822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 전환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확대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축소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9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1964</Words>
  <Application>Microsoft Office PowerPoint</Application>
  <PresentationFormat>와이드스크린</PresentationFormat>
  <Paragraphs>526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Baskerville Display PT Bold</vt:lpstr>
      <vt:lpstr>Baskerville Display PT Italics</vt:lpstr>
      <vt:lpstr>Inter</vt:lpstr>
      <vt:lpstr>Inter Bold</vt:lpstr>
      <vt:lpstr>맑은 고딕</vt:lpstr>
      <vt:lpstr>이롭게 바탕체 Medium</vt:lpstr>
      <vt:lpstr>이롭게 바탕체 OTF Medium</vt:lpstr>
      <vt:lpstr>Arial</vt:lpstr>
      <vt:lpstr>Baskerville Old Face</vt:lpstr>
      <vt:lpstr>Symbol</vt:lpstr>
      <vt:lpstr>Wingdings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프로젝트 기획서</dc:title>
  <dc:creator>user</dc:creator>
  <cp:lastModifiedBy>user</cp:lastModifiedBy>
  <cp:revision>863</cp:revision>
  <dcterms:created xsi:type="dcterms:W3CDTF">2024-09-27T02:49:08Z</dcterms:created>
  <dcterms:modified xsi:type="dcterms:W3CDTF">2024-11-04T09:10:36Z</dcterms:modified>
</cp:coreProperties>
</file>